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Lst>
  <p:sldSz cx="18288000" cy="10287000"/>
  <p:notesSz cx="6858000" cy="9144000"/>
  <p:embeddedFontLst>
    <p:embeddedFont>
      <p:font typeface="Open Sauce" charset="1" panose="00000500000000000000"/>
      <p:regular r:id="rId13"/>
    </p:embeddedFont>
    <p:embeddedFont>
      <p:font typeface="Agrandir Grand Ultra-Bold" charset="1" panose="00000907000000000000"/>
      <p:regular r:id="rId14"/>
    </p:embeddedFont>
    <p:embeddedFont>
      <p:font typeface="Bryndan Write" charset="1" panose="02000503000000000000"/>
      <p:regular r:id="rId15"/>
    </p:embeddedFont>
    <p:embeddedFont>
      <p:font typeface="Agrandir Grand Medium" charset="1" panose="0000060700000000000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15" Target="../media/image14.png" Type="http://schemas.openxmlformats.org/officeDocument/2006/relationships/image"/><Relationship Id="rId16" Target="../media/image15.svg" Type="http://schemas.openxmlformats.org/officeDocument/2006/relationships/image"/><Relationship Id="rId17" Target="../media/image16.png" Type="http://schemas.openxmlformats.org/officeDocument/2006/relationships/image"/><Relationship Id="rId18" Target="../media/image17.png" Type="http://schemas.openxmlformats.org/officeDocument/2006/relationships/image"/><Relationship Id="rId19" Target="../media/image18.png" Type="http://schemas.openxmlformats.org/officeDocument/2006/relationships/image"/><Relationship Id="rId2" Target="../media/image1.png" Type="http://schemas.openxmlformats.org/officeDocument/2006/relationships/image"/><Relationship Id="rId20" Target="../media/image19.png" Type="http://schemas.openxmlformats.org/officeDocument/2006/relationships/image"/><Relationship Id="rId21" Target="../media/image20.png" Type="http://schemas.openxmlformats.org/officeDocument/2006/relationships/image"/><Relationship Id="rId22" Target="../media/image2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jpeg" Type="http://schemas.openxmlformats.org/officeDocument/2006/relationships/image"/><Relationship Id="rId6" Target="../media/image5.png" Type="http://schemas.openxmlformats.org/officeDocument/2006/relationships/image"/><Relationship Id="rId7" Target="../media/image6.jpeg" Type="http://schemas.openxmlformats.org/officeDocument/2006/relationships/image"/><Relationship Id="rId8" Target="../media/image7.png" Type="http://schemas.openxmlformats.org/officeDocument/2006/relationships/image"/><Relationship Id="rId9" Target="../media/image8.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png" Type="http://schemas.openxmlformats.org/officeDocument/2006/relationships/image"/><Relationship Id="rId11" Target="../media/image29.svg" Type="http://schemas.openxmlformats.org/officeDocument/2006/relationships/image"/><Relationship Id="rId12" Target="../media/image30.png" Type="http://schemas.openxmlformats.org/officeDocument/2006/relationships/image"/><Relationship Id="rId13" Target="../media/image31.svg" Type="http://schemas.openxmlformats.org/officeDocument/2006/relationships/image"/><Relationship Id="rId14" Target="../media/image32.png" Type="http://schemas.openxmlformats.org/officeDocument/2006/relationships/image"/><Relationship Id="rId15" Target="../media/image33.svg" Type="http://schemas.openxmlformats.org/officeDocument/2006/relationships/image"/><Relationship Id="rId16" Target="../media/image17.png" Type="http://schemas.openxmlformats.org/officeDocument/2006/relationships/image"/><Relationship Id="rId17" Target="../media/image21.png" Type="http://schemas.openxmlformats.org/officeDocument/2006/relationships/image"/><Relationship Id="rId2" Target="../media/image22.png" Type="http://schemas.openxmlformats.org/officeDocument/2006/relationships/image"/><Relationship Id="rId3" Target="../media/image23.jpeg" Type="http://schemas.openxmlformats.org/officeDocument/2006/relationships/image"/><Relationship Id="rId4" Target="../media/image24.png" Type="http://schemas.openxmlformats.org/officeDocument/2006/relationships/image"/><Relationship Id="rId5" Target="../media/image25.jpeg" Type="http://schemas.openxmlformats.org/officeDocument/2006/relationships/image"/><Relationship Id="rId6" Target="../media/image26.jpeg" Type="http://schemas.openxmlformats.org/officeDocument/2006/relationships/image"/><Relationship Id="rId7" Target="../media/image27.jpeg" Type="http://schemas.openxmlformats.org/officeDocument/2006/relationships/image"/><Relationship Id="rId8" Target="../media/image16.png" Type="http://schemas.openxmlformats.org/officeDocument/2006/relationships/image"/><Relationship Id="rId9" Target="../media/image18.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9.jpeg" Type="http://schemas.openxmlformats.org/officeDocument/2006/relationships/image"/><Relationship Id="rId11" Target="../media/image40.png" Type="http://schemas.openxmlformats.org/officeDocument/2006/relationships/image"/><Relationship Id="rId12" Target="../media/image16.png" Type="http://schemas.openxmlformats.org/officeDocument/2006/relationships/image"/><Relationship Id="rId13" Target="../media/image28.png" Type="http://schemas.openxmlformats.org/officeDocument/2006/relationships/image"/><Relationship Id="rId14" Target="../media/image29.svg" Type="http://schemas.openxmlformats.org/officeDocument/2006/relationships/image"/><Relationship Id="rId15" Target="../media/image20.png" Type="http://schemas.openxmlformats.org/officeDocument/2006/relationships/image"/><Relationship Id="rId16" Target="../media/image41.png" Type="http://schemas.openxmlformats.org/officeDocument/2006/relationships/image"/><Relationship Id="rId17" Target="../media/image42.svg" Type="http://schemas.openxmlformats.org/officeDocument/2006/relationships/image"/><Relationship Id="rId2" Target="../media/image22.png" Type="http://schemas.openxmlformats.org/officeDocument/2006/relationships/image"/><Relationship Id="rId3" Target="../media/image34.jpeg" Type="http://schemas.openxmlformats.org/officeDocument/2006/relationships/image"/><Relationship Id="rId4" Target="../media/image9.png" Type="http://schemas.openxmlformats.org/officeDocument/2006/relationships/image"/><Relationship Id="rId5" Target="../media/image35.jpeg" Type="http://schemas.openxmlformats.org/officeDocument/2006/relationships/image"/><Relationship Id="rId6" Target="../media/image36.png" Type="http://schemas.openxmlformats.org/officeDocument/2006/relationships/image"/><Relationship Id="rId7" Target="../media/image37.png" Type="http://schemas.openxmlformats.org/officeDocument/2006/relationships/image"/><Relationship Id="rId8" Target="../media/image18.png" Type="http://schemas.openxmlformats.org/officeDocument/2006/relationships/image"/><Relationship Id="rId9" Target="../media/image38.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7.png" Type="http://schemas.openxmlformats.org/officeDocument/2006/relationships/image"/><Relationship Id="rId2" Target="../media/image22.png" Type="http://schemas.openxmlformats.org/officeDocument/2006/relationships/image"/><Relationship Id="rId3" Target="../media/image43.jpeg" Type="http://schemas.openxmlformats.org/officeDocument/2006/relationships/image"/><Relationship Id="rId4" Target="../media/image9.png" Type="http://schemas.openxmlformats.org/officeDocument/2006/relationships/image"/><Relationship Id="rId5" Target="../media/image44.png" Type="http://schemas.openxmlformats.org/officeDocument/2006/relationships/image"/><Relationship Id="rId6" Target="../media/image45.svg" Type="http://schemas.openxmlformats.org/officeDocument/2006/relationships/image"/><Relationship Id="rId7" Target="../media/image46.png" Type="http://schemas.openxmlformats.org/officeDocument/2006/relationships/image"/><Relationship Id="rId8" Target="../media/image47.svg" Type="http://schemas.openxmlformats.org/officeDocument/2006/relationships/image"/><Relationship Id="rId9" Target="../media/image48.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9.svg" Type="http://schemas.openxmlformats.org/officeDocument/2006/relationships/image"/><Relationship Id="rId11" Target="../media/image50.jpeg" Type="http://schemas.openxmlformats.org/officeDocument/2006/relationships/image"/><Relationship Id="rId12" Target="../media/image24.png" Type="http://schemas.openxmlformats.org/officeDocument/2006/relationships/image"/><Relationship Id="rId13" Target="../media/image51.jpeg" Type="http://schemas.openxmlformats.org/officeDocument/2006/relationships/image"/><Relationship Id="rId14" Target="../media/image41.png" Type="http://schemas.openxmlformats.org/officeDocument/2006/relationships/image"/><Relationship Id="rId15" Target="../media/image42.svg" Type="http://schemas.openxmlformats.org/officeDocument/2006/relationships/image"/><Relationship Id="rId16" Target="../media/image52.jpeg" Type="http://schemas.openxmlformats.org/officeDocument/2006/relationships/image"/><Relationship Id="rId17" Target="../media/image36.png" Type="http://schemas.openxmlformats.org/officeDocument/2006/relationships/image"/><Relationship Id="rId18" Target="../media/image53.png" Type="http://schemas.openxmlformats.org/officeDocument/2006/relationships/image"/><Relationship Id="rId19" Target="../media/image54.svg" Type="http://schemas.openxmlformats.org/officeDocument/2006/relationships/image"/><Relationship Id="rId2" Target="../media/image22.png" Type="http://schemas.openxmlformats.org/officeDocument/2006/relationships/image"/><Relationship Id="rId20" Target="../media/image55.jpeg" Type="http://schemas.openxmlformats.org/officeDocument/2006/relationships/image"/><Relationship Id="rId21" Target="../media/image56.png" Type="http://schemas.openxmlformats.org/officeDocument/2006/relationships/image"/><Relationship Id="rId3" Target="../media/image49.jpeg" Type="http://schemas.openxmlformats.org/officeDocument/2006/relationships/image"/><Relationship Id="rId4" Target="../media/image9.png" Type="http://schemas.openxmlformats.org/officeDocument/2006/relationships/image"/><Relationship Id="rId5" Target="../media/image37.png" Type="http://schemas.openxmlformats.org/officeDocument/2006/relationships/image"/><Relationship Id="rId6" Target="../media/image16.png" Type="http://schemas.openxmlformats.org/officeDocument/2006/relationships/image"/><Relationship Id="rId7" Target="../media/image18.png" Type="http://schemas.openxmlformats.org/officeDocument/2006/relationships/image"/><Relationship Id="rId8" Target="../media/image20.png" Type="http://schemas.openxmlformats.org/officeDocument/2006/relationships/image"/><Relationship Id="rId9" Target="../media/image28.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7.png" Type="http://schemas.openxmlformats.org/officeDocument/2006/relationships/image"/><Relationship Id="rId11" Target="../media/image64.png" Type="http://schemas.openxmlformats.org/officeDocument/2006/relationships/image"/><Relationship Id="rId12" Target="../media/image65.svg" Type="http://schemas.openxmlformats.org/officeDocument/2006/relationships/image"/><Relationship Id="rId13" Target="../media/image17.png" Type="http://schemas.openxmlformats.org/officeDocument/2006/relationships/image"/><Relationship Id="rId14" Target="../media/image48.png" Type="http://schemas.openxmlformats.org/officeDocument/2006/relationships/image"/><Relationship Id="rId15" Target="../media/image20.png" Type="http://schemas.openxmlformats.org/officeDocument/2006/relationships/image"/><Relationship Id="rId16" Target="../media/image18.png" Type="http://schemas.openxmlformats.org/officeDocument/2006/relationships/image"/><Relationship Id="rId17" Target="../media/image66.png" Type="http://schemas.openxmlformats.org/officeDocument/2006/relationships/image"/><Relationship Id="rId18" Target="../media/image67.svg" Type="http://schemas.openxmlformats.org/officeDocument/2006/relationships/image"/><Relationship Id="rId19" Target="../media/image68.png" Type="http://schemas.openxmlformats.org/officeDocument/2006/relationships/image"/><Relationship Id="rId2" Target="../media/image22.png" Type="http://schemas.openxmlformats.org/officeDocument/2006/relationships/image"/><Relationship Id="rId20" Target="../media/image69.svg" Type="http://schemas.openxmlformats.org/officeDocument/2006/relationships/image"/><Relationship Id="rId3" Target="../media/image57.png" Type="http://schemas.openxmlformats.org/officeDocument/2006/relationships/image"/><Relationship Id="rId4" Target="../media/image58.svg" Type="http://schemas.openxmlformats.org/officeDocument/2006/relationships/image"/><Relationship Id="rId5" Target="../media/image59.jpeg" Type="http://schemas.openxmlformats.org/officeDocument/2006/relationships/image"/><Relationship Id="rId6" Target="../media/image60.jpeg" Type="http://schemas.openxmlformats.org/officeDocument/2006/relationships/image"/><Relationship Id="rId7" Target="../media/image61.jpeg" Type="http://schemas.openxmlformats.org/officeDocument/2006/relationships/image"/><Relationship Id="rId8" Target="../media/image62.jpeg" Type="http://schemas.openxmlformats.org/officeDocument/2006/relationships/image"/><Relationship Id="rId9" Target="../media/image63.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png" Type="http://schemas.openxmlformats.org/officeDocument/2006/relationships/image"/><Relationship Id="rId11" Target="../media/image19.png" Type="http://schemas.openxmlformats.org/officeDocument/2006/relationships/image"/><Relationship Id="rId12" Target="../media/image20.png" Type="http://schemas.openxmlformats.org/officeDocument/2006/relationships/image"/><Relationship Id="rId13" Target="../media/image72.png" Type="http://schemas.openxmlformats.org/officeDocument/2006/relationships/image"/><Relationship Id="rId14" Target="../media/image73.svg" Type="http://schemas.openxmlformats.org/officeDocument/2006/relationships/image"/><Relationship Id="rId2" Target="../media/image22.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1.png" Type="http://schemas.openxmlformats.org/officeDocument/2006/relationships/image"/><Relationship Id="rId6" Target="../media/image42.svg" Type="http://schemas.openxmlformats.org/officeDocument/2006/relationships/image"/><Relationship Id="rId7" Target="../media/image16.png" Type="http://schemas.openxmlformats.org/officeDocument/2006/relationships/image"/><Relationship Id="rId8" Target="../media/image70.jpeg" Type="http://schemas.openxmlformats.org/officeDocument/2006/relationships/image"/><Relationship Id="rId9" Target="../media/image71.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5400000">
            <a:off x="4000500" y="-4000500"/>
            <a:ext cx="10287000" cy="18288000"/>
          </a:xfrm>
          <a:custGeom>
            <a:avLst/>
            <a:gdLst/>
            <a:ahLst/>
            <a:cxnLst/>
            <a:rect r="r" b="b" t="t" l="l"/>
            <a:pathLst>
              <a:path h="18288000" w="10287000">
                <a:moveTo>
                  <a:pt x="10287000" y="18288000"/>
                </a:moveTo>
                <a:lnTo>
                  <a:pt x="10287000" y="0"/>
                </a:lnTo>
                <a:lnTo>
                  <a:pt x="0" y="0"/>
                </a:lnTo>
                <a:lnTo>
                  <a:pt x="0" y="18288000"/>
                </a:lnTo>
                <a:lnTo>
                  <a:pt x="10287000" y="18288000"/>
                </a:lnTo>
                <a:close/>
              </a:path>
            </a:pathLst>
          </a:custGeom>
          <a:blipFill>
            <a:blip r:embed="rId2"/>
            <a:stretch>
              <a:fillRect l="-21166" t="0" r="-21166" b="0"/>
            </a:stretch>
          </a:blipFill>
        </p:spPr>
      </p:sp>
      <p:grpSp>
        <p:nvGrpSpPr>
          <p:cNvPr name="Group 3" id="3"/>
          <p:cNvGrpSpPr/>
          <p:nvPr/>
        </p:nvGrpSpPr>
        <p:grpSpPr>
          <a:xfrm rot="0">
            <a:off x="-1371278" y="9756752"/>
            <a:ext cx="21030555" cy="810824"/>
            <a:chOff x="0" y="0"/>
            <a:chExt cx="28040740" cy="1081098"/>
          </a:xfrm>
        </p:grpSpPr>
        <p:sp>
          <p:nvSpPr>
            <p:cNvPr name="Freeform 4" id="4"/>
            <p:cNvSpPr/>
            <p:nvPr/>
          </p:nvSpPr>
          <p:spPr>
            <a:xfrm flipH="false" flipV="false" rot="5400000">
              <a:off x="4132908" y="-4132908"/>
              <a:ext cx="1081098" cy="9346913"/>
            </a:xfrm>
            <a:custGeom>
              <a:avLst/>
              <a:gdLst/>
              <a:ahLst/>
              <a:cxnLst/>
              <a:rect r="r" b="b" t="t" l="l"/>
              <a:pathLst>
                <a:path h="9346913" w="1081098">
                  <a:moveTo>
                    <a:pt x="0" y="0"/>
                  </a:moveTo>
                  <a:lnTo>
                    <a:pt x="1081098" y="0"/>
                  </a:lnTo>
                  <a:lnTo>
                    <a:pt x="1081098" y="9346914"/>
                  </a:lnTo>
                  <a:lnTo>
                    <a:pt x="0" y="9346914"/>
                  </a:lnTo>
                  <a:lnTo>
                    <a:pt x="0" y="0"/>
                  </a:lnTo>
                  <a:close/>
                </a:path>
              </a:pathLst>
            </a:custGeom>
            <a:blipFill>
              <a:blip r:embed="rId3">
                <a:extLst>
                  <a:ext uri="{96DAC541-7B7A-43D3-8B79-37D633B846F1}">
                    <asvg:svgBlip xmlns:asvg="http://schemas.microsoft.com/office/drawing/2016/SVG/main" r:embed="rId4"/>
                  </a:ext>
                </a:extLst>
              </a:blip>
              <a:stretch>
                <a:fillRect l="0" t="0" r="-385734" b="0"/>
              </a:stretch>
            </a:blipFill>
          </p:spPr>
        </p:sp>
        <p:sp>
          <p:nvSpPr>
            <p:cNvPr name="Freeform 5" id="5"/>
            <p:cNvSpPr/>
            <p:nvPr/>
          </p:nvSpPr>
          <p:spPr>
            <a:xfrm flipH="false" flipV="false" rot="5400000">
              <a:off x="13479821" y="-4132908"/>
              <a:ext cx="1081098" cy="9346913"/>
            </a:xfrm>
            <a:custGeom>
              <a:avLst/>
              <a:gdLst/>
              <a:ahLst/>
              <a:cxnLst/>
              <a:rect r="r" b="b" t="t" l="l"/>
              <a:pathLst>
                <a:path h="9346913" w="1081098">
                  <a:moveTo>
                    <a:pt x="0" y="0"/>
                  </a:moveTo>
                  <a:lnTo>
                    <a:pt x="1081098" y="0"/>
                  </a:lnTo>
                  <a:lnTo>
                    <a:pt x="1081098" y="9346914"/>
                  </a:lnTo>
                  <a:lnTo>
                    <a:pt x="0" y="9346914"/>
                  </a:lnTo>
                  <a:lnTo>
                    <a:pt x="0" y="0"/>
                  </a:lnTo>
                  <a:close/>
                </a:path>
              </a:pathLst>
            </a:custGeom>
            <a:blipFill>
              <a:blip r:embed="rId3">
                <a:extLst>
                  <a:ext uri="{96DAC541-7B7A-43D3-8B79-37D633B846F1}">
                    <asvg:svgBlip xmlns:asvg="http://schemas.microsoft.com/office/drawing/2016/SVG/main" r:embed="rId4"/>
                  </a:ext>
                </a:extLst>
              </a:blip>
              <a:stretch>
                <a:fillRect l="0" t="0" r="-385734" b="0"/>
              </a:stretch>
            </a:blipFill>
          </p:spPr>
        </p:sp>
        <p:sp>
          <p:nvSpPr>
            <p:cNvPr name="Freeform 6" id="6"/>
            <p:cNvSpPr/>
            <p:nvPr/>
          </p:nvSpPr>
          <p:spPr>
            <a:xfrm flipH="false" flipV="false" rot="5400000">
              <a:off x="22826734" y="-4132908"/>
              <a:ext cx="1081098" cy="9346913"/>
            </a:xfrm>
            <a:custGeom>
              <a:avLst/>
              <a:gdLst/>
              <a:ahLst/>
              <a:cxnLst/>
              <a:rect r="r" b="b" t="t" l="l"/>
              <a:pathLst>
                <a:path h="9346913" w="1081098">
                  <a:moveTo>
                    <a:pt x="0" y="0"/>
                  </a:moveTo>
                  <a:lnTo>
                    <a:pt x="1081099" y="0"/>
                  </a:lnTo>
                  <a:lnTo>
                    <a:pt x="1081099" y="9346914"/>
                  </a:lnTo>
                  <a:lnTo>
                    <a:pt x="0" y="9346914"/>
                  </a:lnTo>
                  <a:lnTo>
                    <a:pt x="0" y="0"/>
                  </a:lnTo>
                  <a:close/>
                </a:path>
              </a:pathLst>
            </a:custGeom>
            <a:blipFill>
              <a:blip r:embed="rId3">
                <a:extLst>
                  <a:ext uri="{96DAC541-7B7A-43D3-8B79-37D633B846F1}">
                    <asvg:svgBlip xmlns:asvg="http://schemas.microsoft.com/office/drawing/2016/SVG/main" r:embed="rId4"/>
                  </a:ext>
                </a:extLst>
              </a:blip>
              <a:stretch>
                <a:fillRect l="0" t="0" r="-385734" b="0"/>
              </a:stretch>
            </a:blipFill>
          </p:spPr>
        </p:sp>
      </p:grpSp>
      <p:grpSp>
        <p:nvGrpSpPr>
          <p:cNvPr name="Group 7" id="7"/>
          <p:cNvGrpSpPr>
            <a:grpSpLocks noChangeAspect="true"/>
          </p:cNvGrpSpPr>
          <p:nvPr/>
        </p:nvGrpSpPr>
        <p:grpSpPr>
          <a:xfrm rot="0">
            <a:off x="6854636" y="2808486"/>
            <a:ext cx="4118998" cy="5460793"/>
            <a:chOff x="0" y="0"/>
            <a:chExt cx="1844040" cy="2444750"/>
          </a:xfrm>
        </p:grpSpPr>
        <p:sp>
          <p:nvSpPr>
            <p:cNvPr name="Freeform 8" id="8"/>
            <p:cNvSpPr/>
            <p:nvPr/>
          </p:nvSpPr>
          <p:spPr>
            <a:xfrm flipH="false" flipV="false" rot="0">
              <a:off x="115570" y="39370"/>
              <a:ext cx="1681480" cy="2326640"/>
            </a:xfrm>
            <a:custGeom>
              <a:avLst/>
              <a:gdLst/>
              <a:ahLst/>
              <a:cxnLst/>
              <a:rect r="r" b="b" t="t" l="l"/>
              <a:pathLst>
                <a:path h="2326640" w="1681480">
                  <a:moveTo>
                    <a:pt x="1680210" y="2326640"/>
                  </a:moveTo>
                  <a:lnTo>
                    <a:pt x="0" y="2326640"/>
                  </a:lnTo>
                  <a:lnTo>
                    <a:pt x="0" y="0"/>
                  </a:lnTo>
                  <a:lnTo>
                    <a:pt x="1681480" y="0"/>
                  </a:lnTo>
                  <a:lnTo>
                    <a:pt x="1681480" y="2326640"/>
                  </a:lnTo>
                  <a:close/>
                </a:path>
              </a:pathLst>
            </a:custGeom>
            <a:blipFill>
              <a:blip r:embed="rId5"/>
              <a:stretch>
                <a:fillRect l="-165339" t="-321385" r="-224973" b="-211387"/>
              </a:stretch>
            </a:blipFill>
          </p:spPr>
        </p:sp>
        <p:sp>
          <p:nvSpPr>
            <p:cNvPr name="Freeform 9" id="9"/>
            <p:cNvSpPr/>
            <p:nvPr/>
          </p:nvSpPr>
          <p:spPr>
            <a:xfrm flipH="false" flipV="false" rot="0">
              <a:off x="0" y="0"/>
              <a:ext cx="1844040" cy="2444750"/>
            </a:xfrm>
            <a:custGeom>
              <a:avLst/>
              <a:gdLst/>
              <a:ahLst/>
              <a:cxnLst/>
              <a:rect r="r" b="b" t="t" l="l"/>
              <a:pathLst>
                <a:path h="2444750" w="1844040">
                  <a:moveTo>
                    <a:pt x="1844040" y="2444750"/>
                  </a:moveTo>
                  <a:lnTo>
                    <a:pt x="0" y="2444750"/>
                  </a:lnTo>
                  <a:lnTo>
                    <a:pt x="0" y="0"/>
                  </a:lnTo>
                  <a:lnTo>
                    <a:pt x="1844040" y="0"/>
                  </a:lnTo>
                  <a:lnTo>
                    <a:pt x="1844040" y="2444750"/>
                  </a:lnTo>
                  <a:close/>
                </a:path>
              </a:pathLst>
            </a:custGeom>
            <a:blipFill>
              <a:blip r:embed="rId6"/>
              <a:stretch>
                <a:fillRect l="-47" t="0" r="-47" b="0"/>
              </a:stretch>
            </a:blipFill>
          </p:spPr>
        </p:sp>
      </p:grpSp>
      <p:grpSp>
        <p:nvGrpSpPr>
          <p:cNvPr name="Group 10" id="10"/>
          <p:cNvGrpSpPr>
            <a:grpSpLocks noChangeAspect="true"/>
          </p:cNvGrpSpPr>
          <p:nvPr/>
        </p:nvGrpSpPr>
        <p:grpSpPr>
          <a:xfrm rot="-88028">
            <a:off x="2494576" y="2857953"/>
            <a:ext cx="3932917" cy="5377145"/>
            <a:chOff x="0" y="0"/>
            <a:chExt cx="1774190" cy="2425700"/>
          </a:xfrm>
        </p:grpSpPr>
        <p:sp>
          <p:nvSpPr>
            <p:cNvPr name="Freeform 11" id="11"/>
            <p:cNvSpPr/>
            <p:nvPr/>
          </p:nvSpPr>
          <p:spPr>
            <a:xfrm flipH="false" flipV="false" rot="0">
              <a:off x="35560" y="40640"/>
              <a:ext cx="1681480" cy="2325370"/>
            </a:xfrm>
            <a:custGeom>
              <a:avLst/>
              <a:gdLst/>
              <a:ahLst/>
              <a:cxnLst/>
              <a:rect r="r" b="b" t="t" l="l"/>
              <a:pathLst>
                <a:path h="2325370" w="1681480">
                  <a:moveTo>
                    <a:pt x="1680210" y="2325370"/>
                  </a:moveTo>
                  <a:lnTo>
                    <a:pt x="0" y="2325370"/>
                  </a:lnTo>
                  <a:lnTo>
                    <a:pt x="0" y="0"/>
                  </a:lnTo>
                  <a:lnTo>
                    <a:pt x="1681480" y="0"/>
                  </a:lnTo>
                  <a:lnTo>
                    <a:pt x="1681480" y="2325370"/>
                  </a:lnTo>
                  <a:close/>
                </a:path>
              </a:pathLst>
            </a:custGeom>
            <a:blipFill>
              <a:blip r:embed="rId7"/>
              <a:stretch>
                <a:fillRect l="-1859" t="0" r="-1859" b="0"/>
              </a:stretch>
            </a:blipFill>
          </p:spPr>
        </p:sp>
        <p:sp>
          <p:nvSpPr>
            <p:cNvPr name="Freeform 12" id="12"/>
            <p:cNvSpPr/>
            <p:nvPr/>
          </p:nvSpPr>
          <p:spPr>
            <a:xfrm flipH="false" flipV="false" rot="0">
              <a:off x="0" y="0"/>
              <a:ext cx="1774190" cy="2425700"/>
            </a:xfrm>
            <a:custGeom>
              <a:avLst/>
              <a:gdLst/>
              <a:ahLst/>
              <a:cxnLst/>
              <a:rect r="r" b="b" t="t" l="l"/>
              <a:pathLst>
                <a:path h="2425700" w="1774190">
                  <a:moveTo>
                    <a:pt x="1774190" y="2425700"/>
                  </a:moveTo>
                  <a:lnTo>
                    <a:pt x="0" y="2425700"/>
                  </a:lnTo>
                  <a:lnTo>
                    <a:pt x="0" y="0"/>
                  </a:lnTo>
                  <a:lnTo>
                    <a:pt x="1774190" y="0"/>
                  </a:lnTo>
                  <a:lnTo>
                    <a:pt x="1774190" y="2425700"/>
                  </a:lnTo>
                  <a:close/>
                </a:path>
              </a:pathLst>
            </a:custGeom>
            <a:blipFill>
              <a:blip r:embed="rId8"/>
              <a:stretch>
                <a:fillRect l="0" t="-17" r="0" b="-17"/>
              </a:stretch>
            </a:blipFill>
          </p:spPr>
        </p:sp>
      </p:grpSp>
      <p:grpSp>
        <p:nvGrpSpPr>
          <p:cNvPr name="Group 13" id="13"/>
          <p:cNvGrpSpPr>
            <a:grpSpLocks noChangeAspect="true"/>
          </p:cNvGrpSpPr>
          <p:nvPr/>
        </p:nvGrpSpPr>
        <p:grpSpPr>
          <a:xfrm rot="61107">
            <a:off x="11497265" y="2808486"/>
            <a:ext cx="3994098" cy="5460793"/>
            <a:chOff x="0" y="0"/>
            <a:chExt cx="1774190" cy="2425700"/>
          </a:xfrm>
        </p:grpSpPr>
        <p:sp>
          <p:nvSpPr>
            <p:cNvPr name="Freeform 14" id="14"/>
            <p:cNvSpPr/>
            <p:nvPr/>
          </p:nvSpPr>
          <p:spPr>
            <a:xfrm flipH="false" flipV="false" rot="0">
              <a:off x="35560" y="40640"/>
              <a:ext cx="1681480" cy="2325370"/>
            </a:xfrm>
            <a:custGeom>
              <a:avLst/>
              <a:gdLst/>
              <a:ahLst/>
              <a:cxnLst/>
              <a:rect r="r" b="b" t="t" l="l"/>
              <a:pathLst>
                <a:path h="2325370" w="1681480">
                  <a:moveTo>
                    <a:pt x="1680210" y="2325370"/>
                  </a:moveTo>
                  <a:lnTo>
                    <a:pt x="0" y="2325370"/>
                  </a:lnTo>
                  <a:lnTo>
                    <a:pt x="0" y="0"/>
                  </a:lnTo>
                  <a:lnTo>
                    <a:pt x="1681480" y="0"/>
                  </a:lnTo>
                  <a:lnTo>
                    <a:pt x="1681480" y="2325370"/>
                  </a:lnTo>
                  <a:close/>
                </a:path>
              </a:pathLst>
            </a:custGeom>
            <a:blipFill>
              <a:blip r:embed="rId9"/>
              <a:stretch>
                <a:fillRect l="-1859" t="0" r="-1859" b="0"/>
              </a:stretch>
            </a:blipFill>
          </p:spPr>
        </p:sp>
        <p:sp>
          <p:nvSpPr>
            <p:cNvPr name="Freeform 15" id="15"/>
            <p:cNvSpPr/>
            <p:nvPr/>
          </p:nvSpPr>
          <p:spPr>
            <a:xfrm flipH="false" flipV="false" rot="0">
              <a:off x="0" y="0"/>
              <a:ext cx="1774190" cy="2425700"/>
            </a:xfrm>
            <a:custGeom>
              <a:avLst/>
              <a:gdLst/>
              <a:ahLst/>
              <a:cxnLst/>
              <a:rect r="r" b="b" t="t" l="l"/>
              <a:pathLst>
                <a:path h="2425700" w="1774190">
                  <a:moveTo>
                    <a:pt x="1774190" y="2425700"/>
                  </a:moveTo>
                  <a:lnTo>
                    <a:pt x="0" y="2425700"/>
                  </a:lnTo>
                  <a:lnTo>
                    <a:pt x="0" y="0"/>
                  </a:lnTo>
                  <a:lnTo>
                    <a:pt x="1774190" y="0"/>
                  </a:lnTo>
                  <a:lnTo>
                    <a:pt x="1774190" y="2425700"/>
                  </a:lnTo>
                  <a:close/>
                </a:path>
              </a:pathLst>
            </a:custGeom>
            <a:blipFill>
              <a:blip r:embed="rId10"/>
              <a:stretch>
                <a:fillRect l="0" t="-17" r="0" b="-17"/>
              </a:stretch>
            </a:blipFill>
          </p:spPr>
        </p:sp>
      </p:grpSp>
      <p:grpSp>
        <p:nvGrpSpPr>
          <p:cNvPr name="Group 16" id="16"/>
          <p:cNvGrpSpPr/>
          <p:nvPr/>
        </p:nvGrpSpPr>
        <p:grpSpPr>
          <a:xfrm rot="-104608">
            <a:off x="8459744" y="7831509"/>
            <a:ext cx="6585103" cy="801951"/>
            <a:chOff x="0" y="0"/>
            <a:chExt cx="8780137" cy="1069268"/>
          </a:xfrm>
        </p:grpSpPr>
        <p:sp>
          <p:nvSpPr>
            <p:cNvPr name="AutoShape 17" id="17"/>
            <p:cNvSpPr/>
            <p:nvPr/>
          </p:nvSpPr>
          <p:spPr>
            <a:xfrm rot="-26068">
              <a:off x="3676" y="33247"/>
              <a:ext cx="8772786" cy="1002775"/>
            </a:xfrm>
            <a:prstGeom prst="rect">
              <a:avLst/>
            </a:prstGeom>
            <a:solidFill>
              <a:srgbClr val="000000"/>
            </a:solidFill>
          </p:spPr>
        </p:sp>
        <p:sp>
          <p:nvSpPr>
            <p:cNvPr name="TextBox 18" id="18"/>
            <p:cNvSpPr txBox="true"/>
            <p:nvPr/>
          </p:nvSpPr>
          <p:spPr>
            <a:xfrm rot="-26068">
              <a:off x="304548" y="340934"/>
              <a:ext cx="8170838" cy="360680"/>
            </a:xfrm>
            <a:prstGeom prst="rect">
              <a:avLst/>
            </a:prstGeom>
          </p:spPr>
          <p:txBody>
            <a:bodyPr anchor="t" rtlCol="false" tIns="0" lIns="0" bIns="0" rIns="0">
              <a:spAutoFit/>
            </a:bodyPr>
            <a:lstStyle/>
            <a:p>
              <a:pPr algn="ctr" marL="0" indent="0" lvl="0">
                <a:lnSpc>
                  <a:spcPts val="1920"/>
                </a:lnSpc>
              </a:pPr>
              <a:r>
                <a:rPr lang="en-US" sz="2000" spc="114">
                  <a:solidFill>
                    <a:srgbClr val="E6E6E6"/>
                  </a:solidFill>
                  <a:latin typeface="Open Sauce"/>
                  <a:ea typeface="Open Sauce"/>
                  <a:cs typeface="Open Sauce"/>
                  <a:sym typeface="Open Sauce"/>
                </a:rPr>
                <a:t>SPORTS ARE FOR EVERYONE (EVEN YOU)</a:t>
              </a:r>
            </a:p>
          </p:txBody>
        </p:sp>
      </p:grpSp>
      <p:sp>
        <p:nvSpPr>
          <p:cNvPr name="Freeform 19" id="19"/>
          <p:cNvSpPr/>
          <p:nvPr/>
        </p:nvSpPr>
        <p:spPr>
          <a:xfrm flipH="false" flipV="false" rot="-1297189">
            <a:off x="3580343" y="2618808"/>
            <a:ext cx="767497" cy="760993"/>
          </a:xfrm>
          <a:custGeom>
            <a:avLst/>
            <a:gdLst/>
            <a:ahLst/>
            <a:cxnLst/>
            <a:rect r="r" b="b" t="t" l="l"/>
            <a:pathLst>
              <a:path h="760993" w="767497">
                <a:moveTo>
                  <a:pt x="0" y="0"/>
                </a:moveTo>
                <a:lnTo>
                  <a:pt x="767497" y="0"/>
                </a:lnTo>
                <a:lnTo>
                  <a:pt x="767497" y="760993"/>
                </a:lnTo>
                <a:lnTo>
                  <a:pt x="0" y="76099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0" id="20"/>
          <p:cNvSpPr/>
          <p:nvPr/>
        </p:nvSpPr>
        <p:spPr>
          <a:xfrm flipH="false" flipV="false" rot="0">
            <a:off x="2019064" y="7421295"/>
            <a:ext cx="1670567" cy="1312155"/>
          </a:xfrm>
          <a:custGeom>
            <a:avLst/>
            <a:gdLst/>
            <a:ahLst/>
            <a:cxnLst/>
            <a:rect r="r" b="b" t="t" l="l"/>
            <a:pathLst>
              <a:path h="1312155" w="1670567">
                <a:moveTo>
                  <a:pt x="0" y="0"/>
                </a:moveTo>
                <a:lnTo>
                  <a:pt x="1670567" y="0"/>
                </a:lnTo>
                <a:lnTo>
                  <a:pt x="1670567" y="1312155"/>
                </a:lnTo>
                <a:lnTo>
                  <a:pt x="0" y="131215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1" id="21"/>
          <p:cNvSpPr/>
          <p:nvPr/>
        </p:nvSpPr>
        <p:spPr>
          <a:xfrm flipH="false" flipV="false" rot="9070906">
            <a:off x="14635404" y="2589577"/>
            <a:ext cx="2332145" cy="1809694"/>
          </a:xfrm>
          <a:custGeom>
            <a:avLst/>
            <a:gdLst/>
            <a:ahLst/>
            <a:cxnLst/>
            <a:rect r="r" b="b" t="t" l="l"/>
            <a:pathLst>
              <a:path h="1809694" w="2332145">
                <a:moveTo>
                  <a:pt x="0" y="0"/>
                </a:moveTo>
                <a:lnTo>
                  <a:pt x="2332145" y="0"/>
                </a:lnTo>
                <a:lnTo>
                  <a:pt x="2332145" y="1809694"/>
                </a:lnTo>
                <a:lnTo>
                  <a:pt x="0" y="1809694"/>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2" id="22"/>
          <p:cNvSpPr/>
          <p:nvPr/>
        </p:nvSpPr>
        <p:spPr>
          <a:xfrm flipH="false" flipV="false" rot="-889295">
            <a:off x="7405218" y="8504167"/>
            <a:ext cx="739172" cy="768977"/>
          </a:xfrm>
          <a:custGeom>
            <a:avLst/>
            <a:gdLst/>
            <a:ahLst/>
            <a:cxnLst/>
            <a:rect r="r" b="b" t="t" l="l"/>
            <a:pathLst>
              <a:path h="768977" w="739172">
                <a:moveTo>
                  <a:pt x="0" y="0"/>
                </a:moveTo>
                <a:lnTo>
                  <a:pt x="739172" y="0"/>
                </a:lnTo>
                <a:lnTo>
                  <a:pt x="739172" y="768977"/>
                </a:lnTo>
                <a:lnTo>
                  <a:pt x="0" y="768977"/>
                </a:lnTo>
                <a:lnTo>
                  <a:pt x="0" y="0"/>
                </a:lnTo>
                <a:close/>
              </a:path>
            </a:pathLst>
          </a:custGeom>
          <a:blipFill>
            <a:blip r:embed="rId17"/>
            <a:stretch>
              <a:fillRect l="0" t="0" r="0" b="0"/>
            </a:stretch>
          </a:blipFill>
        </p:spPr>
      </p:sp>
      <p:sp>
        <p:nvSpPr>
          <p:cNvPr name="Freeform 23" id="23"/>
          <p:cNvSpPr/>
          <p:nvPr/>
        </p:nvSpPr>
        <p:spPr>
          <a:xfrm flipH="false" flipV="false" rot="0">
            <a:off x="15158400" y="7043745"/>
            <a:ext cx="643076" cy="669147"/>
          </a:xfrm>
          <a:custGeom>
            <a:avLst/>
            <a:gdLst/>
            <a:ahLst/>
            <a:cxnLst/>
            <a:rect r="r" b="b" t="t" l="l"/>
            <a:pathLst>
              <a:path h="669147" w="643076">
                <a:moveTo>
                  <a:pt x="0" y="0"/>
                </a:moveTo>
                <a:lnTo>
                  <a:pt x="643076" y="0"/>
                </a:lnTo>
                <a:lnTo>
                  <a:pt x="643076" y="669147"/>
                </a:lnTo>
                <a:lnTo>
                  <a:pt x="0" y="669147"/>
                </a:lnTo>
                <a:lnTo>
                  <a:pt x="0" y="0"/>
                </a:lnTo>
                <a:close/>
              </a:path>
            </a:pathLst>
          </a:custGeom>
          <a:blipFill>
            <a:blip r:embed="rId18"/>
            <a:stretch>
              <a:fillRect l="0" t="0" r="0" b="0"/>
            </a:stretch>
          </a:blipFill>
        </p:spPr>
      </p:sp>
      <p:sp>
        <p:nvSpPr>
          <p:cNvPr name="Freeform 24" id="24"/>
          <p:cNvSpPr/>
          <p:nvPr/>
        </p:nvSpPr>
        <p:spPr>
          <a:xfrm flipH="false" flipV="false" rot="-1960180">
            <a:off x="727678" y="3130596"/>
            <a:ext cx="844057" cy="867945"/>
          </a:xfrm>
          <a:custGeom>
            <a:avLst/>
            <a:gdLst/>
            <a:ahLst/>
            <a:cxnLst/>
            <a:rect r="r" b="b" t="t" l="l"/>
            <a:pathLst>
              <a:path h="867945" w="844057">
                <a:moveTo>
                  <a:pt x="0" y="0"/>
                </a:moveTo>
                <a:lnTo>
                  <a:pt x="844056" y="0"/>
                </a:lnTo>
                <a:lnTo>
                  <a:pt x="844056" y="867945"/>
                </a:lnTo>
                <a:lnTo>
                  <a:pt x="0" y="867945"/>
                </a:lnTo>
                <a:lnTo>
                  <a:pt x="0" y="0"/>
                </a:lnTo>
                <a:close/>
              </a:path>
            </a:pathLst>
          </a:custGeom>
          <a:blipFill>
            <a:blip r:embed="rId19"/>
            <a:stretch>
              <a:fillRect l="0" t="0" r="0" b="0"/>
            </a:stretch>
          </a:blipFill>
        </p:spPr>
      </p:sp>
      <p:sp>
        <p:nvSpPr>
          <p:cNvPr name="Freeform 25" id="25"/>
          <p:cNvSpPr/>
          <p:nvPr/>
        </p:nvSpPr>
        <p:spPr>
          <a:xfrm flipH="false" flipV="false" rot="0">
            <a:off x="16873502" y="5239438"/>
            <a:ext cx="771595" cy="776606"/>
          </a:xfrm>
          <a:custGeom>
            <a:avLst/>
            <a:gdLst/>
            <a:ahLst/>
            <a:cxnLst/>
            <a:rect r="r" b="b" t="t" l="l"/>
            <a:pathLst>
              <a:path h="776606" w="771595">
                <a:moveTo>
                  <a:pt x="0" y="0"/>
                </a:moveTo>
                <a:lnTo>
                  <a:pt x="771596" y="0"/>
                </a:lnTo>
                <a:lnTo>
                  <a:pt x="771596" y="776606"/>
                </a:lnTo>
                <a:lnTo>
                  <a:pt x="0" y="776606"/>
                </a:lnTo>
                <a:lnTo>
                  <a:pt x="0" y="0"/>
                </a:lnTo>
                <a:close/>
              </a:path>
            </a:pathLst>
          </a:custGeom>
          <a:blipFill>
            <a:blip r:embed="rId20"/>
            <a:stretch>
              <a:fillRect l="0" t="0" r="0" b="0"/>
            </a:stretch>
          </a:blipFill>
        </p:spPr>
      </p:sp>
      <p:sp>
        <p:nvSpPr>
          <p:cNvPr name="Freeform 26" id="26"/>
          <p:cNvSpPr/>
          <p:nvPr/>
        </p:nvSpPr>
        <p:spPr>
          <a:xfrm flipH="false" flipV="false" rot="-1733618">
            <a:off x="1008081" y="9280787"/>
            <a:ext cx="704019" cy="684463"/>
          </a:xfrm>
          <a:custGeom>
            <a:avLst/>
            <a:gdLst/>
            <a:ahLst/>
            <a:cxnLst/>
            <a:rect r="r" b="b" t="t" l="l"/>
            <a:pathLst>
              <a:path h="684463" w="704019">
                <a:moveTo>
                  <a:pt x="0" y="0"/>
                </a:moveTo>
                <a:lnTo>
                  <a:pt x="704018" y="0"/>
                </a:lnTo>
                <a:lnTo>
                  <a:pt x="704018" y="684463"/>
                </a:lnTo>
                <a:lnTo>
                  <a:pt x="0" y="684463"/>
                </a:lnTo>
                <a:lnTo>
                  <a:pt x="0" y="0"/>
                </a:lnTo>
                <a:close/>
              </a:path>
            </a:pathLst>
          </a:custGeom>
          <a:blipFill>
            <a:blip r:embed="rId21"/>
            <a:stretch>
              <a:fillRect l="0" t="0" r="0" b="0"/>
            </a:stretch>
          </a:blipFill>
        </p:spPr>
      </p:sp>
      <p:sp>
        <p:nvSpPr>
          <p:cNvPr name="TextBox 27" id="27"/>
          <p:cNvSpPr txBox="true"/>
          <p:nvPr/>
        </p:nvSpPr>
        <p:spPr>
          <a:xfrm rot="0">
            <a:off x="1248935" y="420189"/>
            <a:ext cx="15386062" cy="2472800"/>
          </a:xfrm>
          <a:prstGeom prst="rect">
            <a:avLst/>
          </a:prstGeom>
        </p:spPr>
        <p:txBody>
          <a:bodyPr anchor="t" rtlCol="false" tIns="0" lIns="0" bIns="0" rIns="0">
            <a:spAutoFit/>
          </a:bodyPr>
          <a:lstStyle/>
          <a:p>
            <a:pPr algn="ctr">
              <a:lnSpc>
                <a:spcPts val="8853"/>
              </a:lnSpc>
            </a:pPr>
            <a:r>
              <a:rPr lang="en-US" b="true" sz="7766" spc="481">
                <a:solidFill>
                  <a:srgbClr val="000000"/>
                </a:solidFill>
                <a:latin typeface="Agrandir Grand Ultra-Bold"/>
                <a:ea typeface="Agrandir Grand Ultra-Bold"/>
                <a:cs typeface="Agrandir Grand Ultra-Bold"/>
                <a:sym typeface="Agrandir Grand Ultra-Bold"/>
              </a:rPr>
              <a:t>SPORTS CREATES COMMUNITY</a:t>
            </a:r>
          </a:p>
        </p:txBody>
      </p:sp>
      <p:sp>
        <p:nvSpPr>
          <p:cNvPr name="TextBox 28" id="28"/>
          <p:cNvSpPr txBox="true"/>
          <p:nvPr/>
        </p:nvSpPr>
        <p:spPr>
          <a:xfrm rot="200758">
            <a:off x="4889841" y="8011300"/>
            <a:ext cx="1883888" cy="453026"/>
          </a:xfrm>
          <a:prstGeom prst="rect">
            <a:avLst/>
          </a:prstGeom>
        </p:spPr>
        <p:txBody>
          <a:bodyPr anchor="t" rtlCol="false" tIns="0" lIns="0" bIns="0" rIns="0">
            <a:spAutoFit/>
          </a:bodyPr>
          <a:lstStyle/>
          <a:p>
            <a:pPr algn="ctr" marL="0" indent="0" lvl="0">
              <a:lnSpc>
                <a:spcPts val="3194"/>
              </a:lnSpc>
            </a:pPr>
            <a:r>
              <a:rPr lang="en-US" sz="3259">
                <a:solidFill>
                  <a:srgbClr val="000000"/>
                </a:solidFill>
                <a:latin typeface="Bryndan Write"/>
                <a:ea typeface="Bryndan Write"/>
                <a:cs typeface="Bryndan Write"/>
                <a:sym typeface="Bryndan Write"/>
              </a:rPr>
              <a:t>GO TEAM!!</a:t>
            </a:r>
          </a:p>
        </p:txBody>
      </p:sp>
      <p:sp>
        <p:nvSpPr>
          <p:cNvPr name="Freeform 29" id="29"/>
          <p:cNvSpPr/>
          <p:nvPr/>
        </p:nvSpPr>
        <p:spPr>
          <a:xfrm flipH="false" flipV="false" rot="0">
            <a:off x="10589469" y="2594560"/>
            <a:ext cx="768330" cy="809490"/>
          </a:xfrm>
          <a:custGeom>
            <a:avLst/>
            <a:gdLst/>
            <a:ahLst/>
            <a:cxnLst/>
            <a:rect r="r" b="b" t="t" l="l"/>
            <a:pathLst>
              <a:path h="809490" w="768330">
                <a:moveTo>
                  <a:pt x="0" y="0"/>
                </a:moveTo>
                <a:lnTo>
                  <a:pt x="768330" y="0"/>
                </a:lnTo>
                <a:lnTo>
                  <a:pt x="768330" y="809490"/>
                </a:lnTo>
                <a:lnTo>
                  <a:pt x="0" y="809490"/>
                </a:lnTo>
                <a:lnTo>
                  <a:pt x="0" y="0"/>
                </a:lnTo>
                <a:close/>
              </a:path>
            </a:pathLst>
          </a:custGeom>
          <a:blipFill>
            <a:blip r:embed="rId22"/>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5400000">
            <a:off x="4000500" y="-4000500"/>
            <a:ext cx="10287000" cy="18288000"/>
          </a:xfrm>
          <a:custGeom>
            <a:avLst/>
            <a:gdLst/>
            <a:ahLst/>
            <a:cxnLst/>
            <a:rect r="r" b="b" t="t" l="l"/>
            <a:pathLst>
              <a:path h="18288000" w="10287000">
                <a:moveTo>
                  <a:pt x="10287000" y="18288000"/>
                </a:moveTo>
                <a:lnTo>
                  <a:pt x="10287000" y="0"/>
                </a:lnTo>
                <a:lnTo>
                  <a:pt x="0" y="0"/>
                </a:lnTo>
                <a:lnTo>
                  <a:pt x="0" y="18288000"/>
                </a:lnTo>
                <a:lnTo>
                  <a:pt x="10287000" y="18288000"/>
                </a:lnTo>
                <a:close/>
              </a:path>
            </a:pathLst>
          </a:custGeom>
          <a:blipFill>
            <a:blip r:embed="rId2"/>
            <a:stretch>
              <a:fillRect l="-21166" t="0" r="-21166" b="0"/>
            </a:stretch>
          </a:blipFill>
        </p:spPr>
      </p:sp>
      <p:grpSp>
        <p:nvGrpSpPr>
          <p:cNvPr name="Group 3" id="3"/>
          <p:cNvGrpSpPr>
            <a:grpSpLocks noChangeAspect="true"/>
          </p:cNvGrpSpPr>
          <p:nvPr/>
        </p:nvGrpSpPr>
        <p:grpSpPr>
          <a:xfrm rot="-162829">
            <a:off x="11824312" y="735262"/>
            <a:ext cx="5974938" cy="4367499"/>
            <a:chOff x="0" y="0"/>
            <a:chExt cx="2435860" cy="1780540"/>
          </a:xfrm>
        </p:grpSpPr>
        <p:sp>
          <p:nvSpPr>
            <p:cNvPr name="Freeform 4" id="4"/>
            <p:cNvSpPr/>
            <p:nvPr/>
          </p:nvSpPr>
          <p:spPr>
            <a:xfrm flipH="false" flipV="false" rot="0">
              <a:off x="74930" y="40640"/>
              <a:ext cx="2310130" cy="1664970"/>
            </a:xfrm>
            <a:custGeom>
              <a:avLst/>
              <a:gdLst/>
              <a:ahLst/>
              <a:cxnLst/>
              <a:rect r="r" b="b" t="t" l="l"/>
              <a:pathLst>
                <a:path h="1664970" w="2310130">
                  <a:moveTo>
                    <a:pt x="2310130" y="1664970"/>
                  </a:moveTo>
                  <a:lnTo>
                    <a:pt x="0" y="1664970"/>
                  </a:lnTo>
                  <a:lnTo>
                    <a:pt x="0" y="0"/>
                  </a:lnTo>
                  <a:lnTo>
                    <a:pt x="2308860" y="0"/>
                  </a:lnTo>
                  <a:lnTo>
                    <a:pt x="2308860" y="1664970"/>
                  </a:lnTo>
                  <a:close/>
                </a:path>
              </a:pathLst>
            </a:custGeom>
            <a:blipFill>
              <a:blip r:embed="rId3"/>
              <a:stretch>
                <a:fillRect l="0" t="-73883" r="0" b="-73883"/>
              </a:stretch>
            </a:blipFill>
          </p:spPr>
        </p:sp>
        <p:sp>
          <p:nvSpPr>
            <p:cNvPr name="Freeform 5" id="5"/>
            <p:cNvSpPr/>
            <p:nvPr/>
          </p:nvSpPr>
          <p:spPr>
            <a:xfrm flipH="false" flipV="false" rot="0">
              <a:off x="0" y="0"/>
              <a:ext cx="2435860" cy="1780540"/>
            </a:xfrm>
            <a:custGeom>
              <a:avLst/>
              <a:gdLst/>
              <a:ahLst/>
              <a:cxnLst/>
              <a:rect r="r" b="b" t="t" l="l"/>
              <a:pathLst>
                <a:path h="1780540" w="2435860">
                  <a:moveTo>
                    <a:pt x="2435860" y="1780540"/>
                  </a:moveTo>
                  <a:lnTo>
                    <a:pt x="0" y="1780540"/>
                  </a:lnTo>
                  <a:lnTo>
                    <a:pt x="0" y="0"/>
                  </a:lnTo>
                  <a:lnTo>
                    <a:pt x="2435860" y="0"/>
                  </a:lnTo>
                  <a:lnTo>
                    <a:pt x="2435860" y="1780540"/>
                  </a:lnTo>
                  <a:close/>
                </a:path>
              </a:pathLst>
            </a:custGeom>
            <a:blipFill>
              <a:blip r:embed="rId4"/>
              <a:stretch>
                <a:fillRect l="-66" t="0" r="-66" b="0"/>
              </a:stretch>
            </a:blipFill>
          </p:spPr>
        </p:sp>
      </p:grpSp>
      <p:grpSp>
        <p:nvGrpSpPr>
          <p:cNvPr name="Group 6" id="6"/>
          <p:cNvGrpSpPr>
            <a:grpSpLocks noChangeAspect="true"/>
          </p:cNvGrpSpPr>
          <p:nvPr/>
        </p:nvGrpSpPr>
        <p:grpSpPr>
          <a:xfrm rot="151632">
            <a:off x="10794795" y="4868712"/>
            <a:ext cx="5974938" cy="4367499"/>
            <a:chOff x="0" y="0"/>
            <a:chExt cx="2435860" cy="1780540"/>
          </a:xfrm>
        </p:grpSpPr>
        <p:sp>
          <p:nvSpPr>
            <p:cNvPr name="Freeform 7" id="7"/>
            <p:cNvSpPr/>
            <p:nvPr/>
          </p:nvSpPr>
          <p:spPr>
            <a:xfrm flipH="false" flipV="false" rot="0">
              <a:off x="74930" y="40640"/>
              <a:ext cx="2310130" cy="1664970"/>
            </a:xfrm>
            <a:custGeom>
              <a:avLst/>
              <a:gdLst/>
              <a:ahLst/>
              <a:cxnLst/>
              <a:rect r="r" b="b" t="t" l="l"/>
              <a:pathLst>
                <a:path h="1664970" w="2310130">
                  <a:moveTo>
                    <a:pt x="2310130" y="1664970"/>
                  </a:moveTo>
                  <a:lnTo>
                    <a:pt x="0" y="1664970"/>
                  </a:lnTo>
                  <a:lnTo>
                    <a:pt x="0" y="0"/>
                  </a:lnTo>
                  <a:lnTo>
                    <a:pt x="2308860" y="0"/>
                  </a:lnTo>
                  <a:lnTo>
                    <a:pt x="2308860" y="1664970"/>
                  </a:lnTo>
                  <a:close/>
                </a:path>
              </a:pathLst>
            </a:custGeom>
            <a:blipFill>
              <a:blip r:embed="rId5"/>
              <a:stretch>
                <a:fillRect l="0" t="-71178" r="0" b="-71178"/>
              </a:stretch>
            </a:blipFill>
          </p:spPr>
        </p:sp>
        <p:sp>
          <p:nvSpPr>
            <p:cNvPr name="Freeform 8" id="8"/>
            <p:cNvSpPr/>
            <p:nvPr/>
          </p:nvSpPr>
          <p:spPr>
            <a:xfrm flipH="false" flipV="false" rot="0">
              <a:off x="0" y="0"/>
              <a:ext cx="2435860" cy="1780540"/>
            </a:xfrm>
            <a:custGeom>
              <a:avLst/>
              <a:gdLst/>
              <a:ahLst/>
              <a:cxnLst/>
              <a:rect r="r" b="b" t="t" l="l"/>
              <a:pathLst>
                <a:path h="1780540" w="2435860">
                  <a:moveTo>
                    <a:pt x="2435860" y="1780540"/>
                  </a:moveTo>
                  <a:lnTo>
                    <a:pt x="0" y="1780540"/>
                  </a:lnTo>
                  <a:lnTo>
                    <a:pt x="0" y="0"/>
                  </a:lnTo>
                  <a:lnTo>
                    <a:pt x="2435860" y="0"/>
                  </a:lnTo>
                  <a:lnTo>
                    <a:pt x="2435860" y="1780540"/>
                  </a:lnTo>
                  <a:close/>
                </a:path>
              </a:pathLst>
            </a:custGeom>
            <a:blipFill>
              <a:blip r:embed="rId4"/>
              <a:stretch>
                <a:fillRect l="-66" t="0" r="-66" b="0"/>
              </a:stretch>
            </a:blipFill>
          </p:spPr>
        </p:sp>
      </p:grpSp>
      <p:grpSp>
        <p:nvGrpSpPr>
          <p:cNvPr name="Group 9" id="9"/>
          <p:cNvGrpSpPr>
            <a:grpSpLocks noChangeAspect="true"/>
          </p:cNvGrpSpPr>
          <p:nvPr/>
        </p:nvGrpSpPr>
        <p:grpSpPr>
          <a:xfrm rot="203081">
            <a:off x="626377" y="5746932"/>
            <a:ext cx="5974938" cy="4367499"/>
            <a:chOff x="0" y="0"/>
            <a:chExt cx="2435860" cy="1780540"/>
          </a:xfrm>
        </p:grpSpPr>
        <p:sp>
          <p:nvSpPr>
            <p:cNvPr name="Freeform 10" id="10"/>
            <p:cNvSpPr/>
            <p:nvPr/>
          </p:nvSpPr>
          <p:spPr>
            <a:xfrm flipH="false" flipV="false" rot="0">
              <a:off x="74930" y="40640"/>
              <a:ext cx="2310130" cy="1664970"/>
            </a:xfrm>
            <a:custGeom>
              <a:avLst/>
              <a:gdLst/>
              <a:ahLst/>
              <a:cxnLst/>
              <a:rect r="r" b="b" t="t" l="l"/>
              <a:pathLst>
                <a:path h="1664970" w="2310130">
                  <a:moveTo>
                    <a:pt x="2310130" y="1664970"/>
                  </a:moveTo>
                  <a:lnTo>
                    <a:pt x="0" y="1664970"/>
                  </a:lnTo>
                  <a:lnTo>
                    <a:pt x="0" y="0"/>
                  </a:lnTo>
                  <a:lnTo>
                    <a:pt x="2308860" y="0"/>
                  </a:lnTo>
                  <a:lnTo>
                    <a:pt x="2308860" y="1664970"/>
                  </a:lnTo>
                  <a:close/>
                </a:path>
              </a:pathLst>
            </a:custGeom>
            <a:blipFill>
              <a:blip r:embed="rId6"/>
              <a:stretch>
                <a:fillRect l="0" t="-70141" r="0" b="-16411"/>
              </a:stretch>
            </a:blipFill>
          </p:spPr>
        </p:sp>
        <p:sp>
          <p:nvSpPr>
            <p:cNvPr name="Freeform 11" id="11"/>
            <p:cNvSpPr/>
            <p:nvPr/>
          </p:nvSpPr>
          <p:spPr>
            <a:xfrm flipH="false" flipV="false" rot="0">
              <a:off x="0" y="0"/>
              <a:ext cx="2435860" cy="1780540"/>
            </a:xfrm>
            <a:custGeom>
              <a:avLst/>
              <a:gdLst/>
              <a:ahLst/>
              <a:cxnLst/>
              <a:rect r="r" b="b" t="t" l="l"/>
              <a:pathLst>
                <a:path h="1780540" w="2435860">
                  <a:moveTo>
                    <a:pt x="2435860" y="1780540"/>
                  </a:moveTo>
                  <a:lnTo>
                    <a:pt x="0" y="1780540"/>
                  </a:lnTo>
                  <a:lnTo>
                    <a:pt x="0" y="0"/>
                  </a:lnTo>
                  <a:lnTo>
                    <a:pt x="2435860" y="0"/>
                  </a:lnTo>
                  <a:lnTo>
                    <a:pt x="2435860" y="1780540"/>
                  </a:lnTo>
                  <a:close/>
                </a:path>
              </a:pathLst>
            </a:custGeom>
            <a:blipFill>
              <a:blip r:embed="rId4"/>
              <a:stretch>
                <a:fillRect l="-66" t="0" r="-66" b="0"/>
              </a:stretch>
            </a:blipFill>
          </p:spPr>
        </p:sp>
      </p:grpSp>
      <p:grpSp>
        <p:nvGrpSpPr>
          <p:cNvPr name="Group 12" id="12"/>
          <p:cNvGrpSpPr>
            <a:grpSpLocks noChangeAspect="true"/>
          </p:cNvGrpSpPr>
          <p:nvPr/>
        </p:nvGrpSpPr>
        <p:grpSpPr>
          <a:xfrm rot="-263831">
            <a:off x="5590695" y="6587483"/>
            <a:ext cx="5974938" cy="4367499"/>
            <a:chOff x="0" y="0"/>
            <a:chExt cx="2435860" cy="1780540"/>
          </a:xfrm>
        </p:grpSpPr>
        <p:sp>
          <p:nvSpPr>
            <p:cNvPr name="Freeform 13" id="13"/>
            <p:cNvSpPr/>
            <p:nvPr/>
          </p:nvSpPr>
          <p:spPr>
            <a:xfrm flipH="false" flipV="false" rot="0">
              <a:off x="74930" y="40640"/>
              <a:ext cx="2310130" cy="1664970"/>
            </a:xfrm>
            <a:custGeom>
              <a:avLst/>
              <a:gdLst/>
              <a:ahLst/>
              <a:cxnLst/>
              <a:rect r="r" b="b" t="t" l="l"/>
              <a:pathLst>
                <a:path h="1664970" w="2310130">
                  <a:moveTo>
                    <a:pt x="2310130" y="1664970"/>
                  </a:moveTo>
                  <a:lnTo>
                    <a:pt x="0" y="1664970"/>
                  </a:lnTo>
                  <a:lnTo>
                    <a:pt x="0" y="0"/>
                  </a:lnTo>
                  <a:lnTo>
                    <a:pt x="2308860" y="0"/>
                  </a:lnTo>
                  <a:lnTo>
                    <a:pt x="2308860" y="1664970"/>
                  </a:lnTo>
                  <a:close/>
                </a:path>
              </a:pathLst>
            </a:custGeom>
            <a:blipFill>
              <a:blip r:embed="rId7"/>
              <a:stretch>
                <a:fillRect l="0" t="-18116" r="0" b="-120591"/>
              </a:stretch>
            </a:blipFill>
          </p:spPr>
        </p:sp>
        <p:sp>
          <p:nvSpPr>
            <p:cNvPr name="Freeform 14" id="14"/>
            <p:cNvSpPr/>
            <p:nvPr/>
          </p:nvSpPr>
          <p:spPr>
            <a:xfrm flipH="false" flipV="false" rot="0">
              <a:off x="0" y="0"/>
              <a:ext cx="2435860" cy="1780540"/>
            </a:xfrm>
            <a:custGeom>
              <a:avLst/>
              <a:gdLst/>
              <a:ahLst/>
              <a:cxnLst/>
              <a:rect r="r" b="b" t="t" l="l"/>
              <a:pathLst>
                <a:path h="1780540" w="2435860">
                  <a:moveTo>
                    <a:pt x="2435860" y="1780540"/>
                  </a:moveTo>
                  <a:lnTo>
                    <a:pt x="0" y="1780540"/>
                  </a:lnTo>
                  <a:lnTo>
                    <a:pt x="0" y="0"/>
                  </a:lnTo>
                  <a:lnTo>
                    <a:pt x="2435860" y="0"/>
                  </a:lnTo>
                  <a:lnTo>
                    <a:pt x="2435860" y="1780540"/>
                  </a:lnTo>
                  <a:close/>
                </a:path>
              </a:pathLst>
            </a:custGeom>
            <a:blipFill>
              <a:blip r:embed="rId4"/>
              <a:stretch>
                <a:fillRect l="-66" t="0" r="-66" b="0"/>
              </a:stretch>
            </a:blipFill>
          </p:spPr>
        </p:sp>
      </p:grpSp>
      <p:sp>
        <p:nvSpPr>
          <p:cNvPr name="Freeform 15" id="15"/>
          <p:cNvSpPr/>
          <p:nvPr/>
        </p:nvSpPr>
        <p:spPr>
          <a:xfrm flipH="false" flipV="false" rot="-889295">
            <a:off x="9988947" y="5959443"/>
            <a:ext cx="779409" cy="810837"/>
          </a:xfrm>
          <a:custGeom>
            <a:avLst/>
            <a:gdLst/>
            <a:ahLst/>
            <a:cxnLst/>
            <a:rect r="r" b="b" t="t" l="l"/>
            <a:pathLst>
              <a:path h="810837" w="779409">
                <a:moveTo>
                  <a:pt x="0" y="0"/>
                </a:moveTo>
                <a:lnTo>
                  <a:pt x="779409" y="0"/>
                </a:lnTo>
                <a:lnTo>
                  <a:pt x="779409" y="810836"/>
                </a:lnTo>
                <a:lnTo>
                  <a:pt x="0" y="810836"/>
                </a:lnTo>
                <a:lnTo>
                  <a:pt x="0" y="0"/>
                </a:lnTo>
                <a:close/>
              </a:path>
            </a:pathLst>
          </a:custGeom>
          <a:blipFill>
            <a:blip r:embed="rId8"/>
            <a:stretch>
              <a:fillRect l="0" t="0" r="0" b="0"/>
            </a:stretch>
          </a:blipFill>
        </p:spPr>
      </p:sp>
      <p:sp>
        <p:nvSpPr>
          <p:cNvPr name="Freeform 16" id="16"/>
          <p:cNvSpPr/>
          <p:nvPr/>
        </p:nvSpPr>
        <p:spPr>
          <a:xfrm flipH="false" flipV="false" rot="-1960180">
            <a:off x="16372486" y="6385878"/>
            <a:ext cx="815882" cy="838973"/>
          </a:xfrm>
          <a:custGeom>
            <a:avLst/>
            <a:gdLst/>
            <a:ahLst/>
            <a:cxnLst/>
            <a:rect r="r" b="b" t="t" l="l"/>
            <a:pathLst>
              <a:path h="838973" w="815882">
                <a:moveTo>
                  <a:pt x="0" y="0"/>
                </a:moveTo>
                <a:lnTo>
                  <a:pt x="815882" y="0"/>
                </a:lnTo>
                <a:lnTo>
                  <a:pt x="815882" y="838973"/>
                </a:lnTo>
                <a:lnTo>
                  <a:pt x="0" y="838973"/>
                </a:lnTo>
                <a:lnTo>
                  <a:pt x="0" y="0"/>
                </a:lnTo>
                <a:close/>
              </a:path>
            </a:pathLst>
          </a:custGeom>
          <a:blipFill>
            <a:blip r:embed="rId9"/>
            <a:stretch>
              <a:fillRect l="0" t="0" r="0" b="0"/>
            </a:stretch>
          </a:blipFill>
        </p:spPr>
      </p:sp>
      <p:sp>
        <p:nvSpPr>
          <p:cNvPr name="Freeform 17" id="17"/>
          <p:cNvSpPr/>
          <p:nvPr/>
        </p:nvSpPr>
        <p:spPr>
          <a:xfrm flipH="false" flipV="false" rot="0">
            <a:off x="13601331" y="8646133"/>
            <a:ext cx="3419232" cy="1055688"/>
          </a:xfrm>
          <a:custGeom>
            <a:avLst/>
            <a:gdLst/>
            <a:ahLst/>
            <a:cxnLst/>
            <a:rect r="r" b="b" t="t" l="l"/>
            <a:pathLst>
              <a:path h="1055688" w="3419232">
                <a:moveTo>
                  <a:pt x="0" y="0"/>
                </a:moveTo>
                <a:lnTo>
                  <a:pt x="3419232" y="0"/>
                </a:lnTo>
                <a:lnTo>
                  <a:pt x="3419232" y="1055688"/>
                </a:lnTo>
                <a:lnTo>
                  <a:pt x="0" y="105568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8" id="18"/>
          <p:cNvSpPr/>
          <p:nvPr/>
        </p:nvSpPr>
        <p:spPr>
          <a:xfrm flipH="false" flipV="false" rot="-1802376">
            <a:off x="12279289" y="380352"/>
            <a:ext cx="824733" cy="1391420"/>
          </a:xfrm>
          <a:custGeom>
            <a:avLst/>
            <a:gdLst/>
            <a:ahLst/>
            <a:cxnLst/>
            <a:rect r="r" b="b" t="t" l="l"/>
            <a:pathLst>
              <a:path h="1391420" w="824733">
                <a:moveTo>
                  <a:pt x="0" y="0"/>
                </a:moveTo>
                <a:lnTo>
                  <a:pt x="824732" y="0"/>
                </a:lnTo>
                <a:lnTo>
                  <a:pt x="824732" y="1391420"/>
                </a:lnTo>
                <a:lnTo>
                  <a:pt x="0" y="139142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9" id="19"/>
          <p:cNvSpPr/>
          <p:nvPr/>
        </p:nvSpPr>
        <p:spPr>
          <a:xfrm flipH="false" flipV="false" rot="134466">
            <a:off x="13111629" y="1088341"/>
            <a:ext cx="649460" cy="1095715"/>
          </a:xfrm>
          <a:custGeom>
            <a:avLst/>
            <a:gdLst/>
            <a:ahLst/>
            <a:cxnLst/>
            <a:rect r="r" b="b" t="t" l="l"/>
            <a:pathLst>
              <a:path h="1095715" w="649460">
                <a:moveTo>
                  <a:pt x="0" y="0"/>
                </a:moveTo>
                <a:lnTo>
                  <a:pt x="649460" y="0"/>
                </a:lnTo>
                <a:lnTo>
                  <a:pt x="649460" y="1095715"/>
                </a:lnTo>
                <a:lnTo>
                  <a:pt x="0" y="109571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0" id="20"/>
          <p:cNvSpPr/>
          <p:nvPr/>
        </p:nvSpPr>
        <p:spPr>
          <a:xfrm flipH="false" flipV="false" rot="329150">
            <a:off x="5293986" y="5799615"/>
            <a:ext cx="2005712" cy="1130492"/>
          </a:xfrm>
          <a:custGeom>
            <a:avLst/>
            <a:gdLst/>
            <a:ahLst/>
            <a:cxnLst/>
            <a:rect r="r" b="b" t="t" l="l"/>
            <a:pathLst>
              <a:path h="1130492" w="2005712">
                <a:moveTo>
                  <a:pt x="0" y="0"/>
                </a:moveTo>
                <a:lnTo>
                  <a:pt x="2005711" y="0"/>
                </a:lnTo>
                <a:lnTo>
                  <a:pt x="2005711" y="1130492"/>
                </a:lnTo>
                <a:lnTo>
                  <a:pt x="0" y="1130492"/>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21" id="21"/>
          <p:cNvSpPr/>
          <p:nvPr/>
        </p:nvSpPr>
        <p:spPr>
          <a:xfrm flipH="false" flipV="false" rot="0">
            <a:off x="502660" y="6805364"/>
            <a:ext cx="581552" cy="605129"/>
          </a:xfrm>
          <a:custGeom>
            <a:avLst/>
            <a:gdLst/>
            <a:ahLst/>
            <a:cxnLst/>
            <a:rect r="r" b="b" t="t" l="l"/>
            <a:pathLst>
              <a:path h="605129" w="581552">
                <a:moveTo>
                  <a:pt x="0" y="0"/>
                </a:moveTo>
                <a:lnTo>
                  <a:pt x="581553" y="0"/>
                </a:lnTo>
                <a:lnTo>
                  <a:pt x="581553" y="605129"/>
                </a:lnTo>
                <a:lnTo>
                  <a:pt x="0" y="605129"/>
                </a:lnTo>
                <a:lnTo>
                  <a:pt x="0" y="0"/>
                </a:lnTo>
                <a:close/>
              </a:path>
            </a:pathLst>
          </a:custGeom>
          <a:blipFill>
            <a:blip r:embed="rId16"/>
            <a:stretch>
              <a:fillRect l="0" t="0" r="0" b="0"/>
            </a:stretch>
          </a:blipFill>
        </p:spPr>
      </p:sp>
      <p:sp>
        <p:nvSpPr>
          <p:cNvPr name="Freeform 22" id="22"/>
          <p:cNvSpPr/>
          <p:nvPr/>
        </p:nvSpPr>
        <p:spPr>
          <a:xfrm flipH="false" flipV="false" rot="0">
            <a:off x="17164631" y="1789279"/>
            <a:ext cx="772718" cy="814114"/>
          </a:xfrm>
          <a:custGeom>
            <a:avLst/>
            <a:gdLst/>
            <a:ahLst/>
            <a:cxnLst/>
            <a:rect r="r" b="b" t="t" l="l"/>
            <a:pathLst>
              <a:path h="814114" w="772718">
                <a:moveTo>
                  <a:pt x="0" y="0"/>
                </a:moveTo>
                <a:lnTo>
                  <a:pt x="772718" y="0"/>
                </a:lnTo>
                <a:lnTo>
                  <a:pt x="772718" y="814113"/>
                </a:lnTo>
                <a:lnTo>
                  <a:pt x="0" y="814113"/>
                </a:lnTo>
                <a:lnTo>
                  <a:pt x="0" y="0"/>
                </a:lnTo>
                <a:close/>
              </a:path>
            </a:pathLst>
          </a:custGeom>
          <a:blipFill>
            <a:blip r:embed="rId17"/>
            <a:stretch>
              <a:fillRect l="0" t="0" r="0" b="0"/>
            </a:stretch>
          </a:blipFill>
        </p:spPr>
      </p:sp>
      <p:sp>
        <p:nvSpPr>
          <p:cNvPr name="TextBox 23" id="23"/>
          <p:cNvSpPr txBox="true"/>
          <p:nvPr/>
        </p:nvSpPr>
        <p:spPr>
          <a:xfrm rot="0">
            <a:off x="1028700" y="463505"/>
            <a:ext cx="10028701" cy="4901489"/>
          </a:xfrm>
          <a:prstGeom prst="rect">
            <a:avLst/>
          </a:prstGeom>
        </p:spPr>
        <p:txBody>
          <a:bodyPr anchor="t" rtlCol="false" tIns="0" lIns="0" bIns="0" rIns="0">
            <a:spAutoFit/>
          </a:bodyPr>
          <a:lstStyle/>
          <a:p>
            <a:pPr algn="l">
              <a:lnSpc>
                <a:spcPts val="3276"/>
              </a:lnSpc>
              <a:spcBef>
                <a:spcPct val="0"/>
              </a:spcBef>
            </a:pPr>
            <a:r>
              <a:rPr lang="en-US" sz="2579" spc="128">
                <a:solidFill>
                  <a:srgbClr val="000000"/>
                </a:solidFill>
                <a:latin typeface="Open Sauce"/>
                <a:ea typeface="Open Sauce"/>
                <a:cs typeface="Open Sauce"/>
                <a:sym typeface="Open Sauce"/>
              </a:rPr>
              <a:t>Before attending the Manship Global Sports Showcase, sports were the least of my interest. I initially joined the program to gain the opportunity to study abroad in London with other Manship students. The idea of studying in the United Kingdom was what initially drew me in, but the types of sports we were viewing also piqued my interest since they were sports I don’t usually see often (as an LSU student that’s constantly surrounded by American football and basketball). I honestly had no clue what Formula One even was or how it worked and now I’m catching myself watching the drivers’ interviews and keeping up with their race stats in my free time.</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5400000">
            <a:off x="4000500" y="-4000500"/>
            <a:ext cx="10287000" cy="18288000"/>
          </a:xfrm>
          <a:custGeom>
            <a:avLst/>
            <a:gdLst/>
            <a:ahLst/>
            <a:cxnLst/>
            <a:rect r="r" b="b" t="t" l="l"/>
            <a:pathLst>
              <a:path h="18288000" w="10287000">
                <a:moveTo>
                  <a:pt x="10287000" y="18288000"/>
                </a:moveTo>
                <a:lnTo>
                  <a:pt x="10287000" y="0"/>
                </a:lnTo>
                <a:lnTo>
                  <a:pt x="0" y="0"/>
                </a:lnTo>
                <a:lnTo>
                  <a:pt x="0" y="18288000"/>
                </a:lnTo>
                <a:lnTo>
                  <a:pt x="10287000" y="18288000"/>
                </a:lnTo>
                <a:close/>
              </a:path>
            </a:pathLst>
          </a:custGeom>
          <a:blipFill>
            <a:blip r:embed="rId2"/>
            <a:stretch>
              <a:fillRect l="-21166" t="0" r="-21166" b="0"/>
            </a:stretch>
          </a:blipFill>
        </p:spPr>
      </p:sp>
      <p:grpSp>
        <p:nvGrpSpPr>
          <p:cNvPr name="Group 3" id="3"/>
          <p:cNvGrpSpPr>
            <a:grpSpLocks noChangeAspect="true"/>
          </p:cNvGrpSpPr>
          <p:nvPr/>
        </p:nvGrpSpPr>
        <p:grpSpPr>
          <a:xfrm rot="135511">
            <a:off x="1576413" y="1138845"/>
            <a:ext cx="6144719" cy="8401155"/>
            <a:chOff x="0" y="0"/>
            <a:chExt cx="1774190" cy="2425700"/>
          </a:xfrm>
        </p:grpSpPr>
        <p:sp>
          <p:nvSpPr>
            <p:cNvPr name="Freeform 4" id="4"/>
            <p:cNvSpPr/>
            <p:nvPr/>
          </p:nvSpPr>
          <p:spPr>
            <a:xfrm flipH="false" flipV="false" rot="0">
              <a:off x="35560" y="40640"/>
              <a:ext cx="1681480" cy="2325370"/>
            </a:xfrm>
            <a:custGeom>
              <a:avLst/>
              <a:gdLst/>
              <a:ahLst/>
              <a:cxnLst/>
              <a:rect r="r" b="b" t="t" l="l"/>
              <a:pathLst>
                <a:path h="2325370" w="1681480">
                  <a:moveTo>
                    <a:pt x="1680210" y="2325370"/>
                  </a:moveTo>
                  <a:lnTo>
                    <a:pt x="0" y="2325370"/>
                  </a:lnTo>
                  <a:lnTo>
                    <a:pt x="0" y="0"/>
                  </a:lnTo>
                  <a:lnTo>
                    <a:pt x="1681480" y="0"/>
                  </a:lnTo>
                  <a:lnTo>
                    <a:pt x="1681480" y="2325370"/>
                  </a:lnTo>
                  <a:close/>
                </a:path>
              </a:pathLst>
            </a:custGeom>
            <a:blipFill>
              <a:blip r:embed="rId3"/>
              <a:stretch>
                <a:fillRect l="-1859" t="0" r="-1859" b="0"/>
              </a:stretch>
            </a:blipFill>
          </p:spPr>
        </p:sp>
        <p:sp>
          <p:nvSpPr>
            <p:cNvPr name="Freeform 5" id="5"/>
            <p:cNvSpPr/>
            <p:nvPr/>
          </p:nvSpPr>
          <p:spPr>
            <a:xfrm flipH="false" flipV="false" rot="0">
              <a:off x="0" y="0"/>
              <a:ext cx="1774190" cy="2425700"/>
            </a:xfrm>
            <a:custGeom>
              <a:avLst/>
              <a:gdLst/>
              <a:ahLst/>
              <a:cxnLst/>
              <a:rect r="r" b="b" t="t" l="l"/>
              <a:pathLst>
                <a:path h="2425700" w="1774190">
                  <a:moveTo>
                    <a:pt x="1774190" y="2425700"/>
                  </a:moveTo>
                  <a:lnTo>
                    <a:pt x="0" y="2425700"/>
                  </a:lnTo>
                  <a:lnTo>
                    <a:pt x="0" y="0"/>
                  </a:lnTo>
                  <a:lnTo>
                    <a:pt x="1774190" y="0"/>
                  </a:lnTo>
                  <a:lnTo>
                    <a:pt x="1774190" y="2425700"/>
                  </a:lnTo>
                  <a:close/>
                </a:path>
              </a:pathLst>
            </a:custGeom>
            <a:blipFill>
              <a:blip r:embed="rId4"/>
              <a:stretch>
                <a:fillRect l="0" t="-17" r="0" b="-17"/>
              </a:stretch>
            </a:blipFill>
          </p:spPr>
        </p:sp>
      </p:grpSp>
      <p:grpSp>
        <p:nvGrpSpPr>
          <p:cNvPr name="Group 6" id="6"/>
          <p:cNvGrpSpPr>
            <a:grpSpLocks noChangeAspect="true"/>
          </p:cNvGrpSpPr>
          <p:nvPr/>
        </p:nvGrpSpPr>
        <p:grpSpPr>
          <a:xfrm rot="0">
            <a:off x="5375834" y="419560"/>
            <a:ext cx="3068648" cy="3547245"/>
            <a:chOff x="0" y="0"/>
            <a:chExt cx="2768600" cy="3200400"/>
          </a:xfrm>
        </p:grpSpPr>
        <p:sp>
          <p:nvSpPr>
            <p:cNvPr name="Freeform 7" id="7"/>
            <p:cNvSpPr/>
            <p:nvPr/>
          </p:nvSpPr>
          <p:spPr>
            <a:xfrm flipH="false" flipV="false" rot="0">
              <a:off x="50800" y="50800"/>
              <a:ext cx="2540000" cy="2933700"/>
            </a:xfrm>
            <a:custGeom>
              <a:avLst/>
              <a:gdLst/>
              <a:ahLst/>
              <a:cxnLst/>
              <a:rect r="r" b="b" t="t" l="l"/>
              <a:pathLst>
                <a:path h="2933700" w="2540000">
                  <a:moveTo>
                    <a:pt x="2540000" y="2933700"/>
                  </a:moveTo>
                  <a:lnTo>
                    <a:pt x="0" y="2933700"/>
                  </a:lnTo>
                  <a:lnTo>
                    <a:pt x="0" y="0"/>
                  </a:lnTo>
                  <a:lnTo>
                    <a:pt x="2540000" y="0"/>
                  </a:lnTo>
                  <a:lnTo>
                    <a:pt x="2540000" y="2933700"/>
                  </a:lnTo>
                  <a:close/>
                </a:path>
              </a:pathLst>
            </a:custGeom>
            <a:blipFill>
              <a:blip r:embed="rId5"/>
              <a:stretch>
                <a:fillRect l="-27000" t="0" r="-27000" b="0"/>
              </a:stretch>
            </a:blipFill>
          </p:spPr>
        </p:sp>
        <p:sp>
          <p:nvSpPr>
            <p:cNvPr name="Freeform 8" id="8"/>
            <p:cNvSpPr/>
            <p:nvPr/>
          </p:nvSpPr>
          <p:spPr>
            <a:xfrm flipH="false" flipV="false" rot="0">
              <a:off x="0" y="0"/>
              <a:ext cx="2768600" cy="3200400"/>
            </a:xfrm>
            <a:custGeom>
              <a:avLst/>
              <a:gdLst/>
              <a:ahLst/>
              <a:cxnLst/>
              <a:rect r="r" b="b" t="t" l="l"/>
              <a:pathLst>
                <a:path h="3200400" w="2768600">
                  <a:moveTo>
                    <a:pt x="2768600" y="3200400"/>
                  </a:moveTo>
                  <a:lnTo>
                    <a:pt x="0" y="3200400"/>
                  </a:lnTo>
                  <a:lnTo>
                    <a:pt x="0" y="0"/>
                  </a:lnTo>
                  <a:lnTo>
                    <a:pt x="2768600" y="0"/>
                  </a:lnTo>
                  <a:lnTo>
                    <a:pt x="2768600" y="3200400"/>
                  </a:lnTo>
                  <a:close/>
                </a:path>
              </a:pathLst>
            </a:custGeom>
            <a:blipFill>
              <a:blip r:embed="rId6"/>
              <a:stretch>
                <a:fillRect l="0" t="-76" r="0" b="-76"/>
              </a:stretch>
            </a:blipFill>
          </p:spPr>
        </p:sp>
      </p:grpSp>
      <p:sp>
        <p:nvSpPr>
          <p:cNvPr name="Freeform 9" id="9"/>
          <p:cNvSpPr/>
          <p:nvPr/>
        </p:nvSpPr>
        <p:spPr>
          <a:xfrm flipH="false" flipV="false" rot="0">
            <a:off x="7098649" y="4862885"/>
            <a:ext cx="785635" cy="780599"/>
          </a:xfrm>
          <a:custGeom>
            <a:avLst/>
            <a:gdLst/>
            <a:ahLst/>
            <a:cxnLst/>
            <a:rect r="r" b="b" t="t" l="l"/>
            <a:pathLst>
              <a:path h="780599" w="785635">
                <a:moveTo>
                  <a:pt x="0" y="0"/>
                </a:moveTo>
                <a:lnTo>
                  <a:pt x="785635" y="0"/>
                </a:lnTo>
                <a:lnTo>
                  <a:pt x="785635" y="780599"/>
                </a:lnTo>
                <a:lnTo>
                  <a:pt x="0" y="780599"/>
                </a:lnTo>
                <a:lnTo>
                  <a:pt x="0" y="0"/>
                </a:lnTo>
                <a:close/>
              </a:path>
            </a:pathLst>
          </a:custGeom>
          <a:blipFill>
            <a:blip r:embed="rId7"/>
            <a:stretch>
              <a:fillRect l="0" t="0" r="0" b="0"/>
            </a:stretch>
          </a:blipFill>
        </p:spPr>
      </p:sp>
      <p:sp>
        <p:nvSpPr>
          <p:cNvPr name="Freeform 10" id="10"/>
          <p:cNvSpPr/>
          <p:nvPr/>
        </p:nvSpPr>
        <p:spPr>
          <a:xfrm flipH="false" flipV="false" rot="-1960180">
            <a:off x="1180765" y="8663197"/>
            <a:ext cx="817365" cy="840498"/>
          </a:xfrm>
          <a:custGeom>
            <a:avLst/>
            <a:gdLst/>
            <a:ahLst/>
            <a:cxnLst/>
            <a:rect r="r" b="b" t="t" l="l"/>
            <a:pathLst>
              <a:path h="840498" w="817365">
                <a:moveTo>
                  <a:pt x="0" y="0"/>
                </a:moveTo>
                <a:lnTo>
                  <a:pt x="817365" y="0"/>
                </a:lnTo>
                <a:lnTo>
                  <a:pt x="817365" y="840497"/>
                </a:lnTo>
                <a:lnTo>
                  <a:pt x="0" y="840497"/>
                </a:lnTo>
                <a:lnTo>
                  <a:pt x="0" y="0"/>
                </a:lnTo>
                <a:close/>
              </a:path>
            </a:pathLst>
          </a:custGeom>
          <a:blipFill>
            <a:blip r:embed="rId8"/>
            <a:stretch>
              <a:fillRect l="0" t="0" r="0" b="0"/>
            </a:stretch>
          </a:blipFill>
        </p:spPr>
      </p:sp>
      <p:grpSp>
        <p:nvGrpSpPr>
          <p:cNvPr name="Group 11" id="11"/>
          <p:cNvGrpSpPr>
            <a:grpSpLocks noChangeAspect="true"/>
          </p:cNvGrpSpPr>
          <p:nvPr/>
        </p:nvGrpSpPr>
        <p:grpSpPr>
          <a:xfrm rot="0">
            <a:off x="10337930" y="1028700"/>
            <a:ext cx="5591520" cy="3834185"/>
            <a:chOff x="0" y="0"/>
            <a:chExt cx="3111500" cy="2133600"/>
          </a:xfrm>
        </p:grpSpPr>
        <p:sp>
          <p:nvSpPr>
            <p:cNvPr name="Freeform 12" id="12"/>
            <p:cNvSpPr/>
            <p:nvPr/>
          </p:nvSpPr>
          <p:spPr>
            <a:xfrm flipH="false" flipV="false" rot="0">
              <a:off x="1689100" y="127000"/>
              <a:ext cx="1181100" cy="1765300"/>
            </a:xfrm>
            <a:custGeom>
              <a:avLst/>
              <a:gdLst/>
              <a:ahLst/>
              <a:cxnLst/>
              <a:rect r="r" b="b" t="t" l="l"/>
              <a:pathLst>
                <a:path h="1765300" w="1181100">
                  <a:moveTo>
                    <a:pt x="1181100" y="1765300"/>
                  </a:moveTo>
                  <a:lnTo>
                    <a:pt x="0" y="1765300"/>
                  </a:lnTo>
                  <a:lnTo>
                    <a:pt x="0" y="0"/>
                  </a:lnTo>
                  <a:lnTo>
                    <a:pt x="1181100" y="0"/>
                  </a:lnTo>
                  <a:lnTo>
                    <a:pt x="1181100" y="1765300"/>
                  </a:lnTo>
                  <a:close/>
                </a:path>
              </a:pathLst>
            </a:custGeom>
            <a:blipFill>
              <a:blip r:embed="rId9"/>
              <a:stretch>
                <a:fillRect l="-6048" t="0" r="-6048" b="0"/>
              </a:stretch>
            </a:blipFill>
          </p:spPr>
        </p:sp>
        <p:sp>
          <p:nvSpPr>
            <p:cNvPr name="Freeform 13" id="13"/>
            <p:cNvSpPr/>
            <p:nvPr/>
          </p:nvSpPr>
          <p:spPr>
            <a:xfrm flipH="false" flipV="false" rot="0">
              <a:off x="165100" y="127000"/>
              <a:ext cx="1181100" cy="1765300"/>
            </a:xfrm>
            <a:custGeom>
              <a:avLst/>
              <a:gdLst/>
              <a:ahLst/>
              <a:cxnLst/>
              <a:rect r="r" b="b" t="t" l="l"/>
              <a:pathLst>
                <a:path h="1765300" w="1181100">
                  <a:moveTo>
                    <a:pt x="1181100" y="1765300"/>
                  </a:moveTo>
                  <a:lnTo>
                    <a:pt x="0" y="1765300"/>
                  </a:lnTo>
                  <a:lnTo>
                    <a:pt x="0" y="0"/>
                  </a:lnTo>
                  <a:lnTo>
                    <a:pt x="1181100" y="0"/>
                  </a:lnTo>
                  <a:lnTo>
                    <a:pt x="1181100" y="1765300"/>
                  </a:lnTo>
                  <a:close/>
                </a:path>
              </a:pathLst>
            </a:custGeom>
            <a:blipFill>
              <a:blip r:embed="rId10"/>
              <a:stretch>
                <a:fillRect l="-6048" t="0" r="-6048" b="0"/>
              </a:stretch>
            </a:blipFill>
          </p:spPr>
        </p:sp>
        <p:sp>
          <p:nvSpPr>
            <p:cNvPr name="Freeform 14" id="14"/>
            <p:cNvSpPr/>
            <p:nvPr/>
          </p:nvSpPr>
          <p:spPr>
            <a:xfrm flipH="false" flipV="false" rot="0">
              <a:off x="0" y="0"/>
              <a:ext cx="3111500" cy="2133600"/>
            </a:xfrm>
            <a:custGeom>
              <a:avLst/>
              <a:gdLst/>
              <a:ahLst/>
              <a:cxnLst/>
              <a:rect r="r" b="b" t="t" l="l"/>
              <a:pathLst>
                <a:path h="2133600" w="3111500">
                  <a:moveTo>
                    <a:pt x="3111500" y="2133600"/>
                  </a:moveTo>
                  <a:lnTo>
                    <a:pt x="0" y="2133600"/>
                  </a:lnTo>
                  <a:lnTo>
                    <a:pt x="0" y="0"/>
                  </a:lnTo>
                  <a:lnTo>
                    <a:pt x="3111500" y="0"/>
                  </a:lnTo>
                  <a:lnTo>
                    <a:pt x="3111500" y="2133600"/>
                  </a:lnTo>
                  <a:close/>
                </a:path>
              </a:pathLst>
            </a:custGeom>
            <a:blipFill>
              <a:blip r:embed="rId11"/>
              <a:stretch>
                <a:fillRect l="0" t="-39" r="0" b="-39"/>
              </a:stretch>
            </a:blipFill>
          </p:spPr>
        </p:sp>
      </p:grpSp>
      <p:sp>
        <p:nvSpPr>
          <p:cNvPr name="Freeform 15" id="15"/>
          <p:cNvSpPr/>
          <p:nvPr/>
        </p:nvSpPr>
        <p:spPr>
          <a:xfrm flipH="false" flipV="false" rot="-889295">
            <a:off x="10091919" y="872967"/>
            <a:ext cx="769320" cy="800341"/>
          </a:xfrm>
          <a:custGeom>
            <a:avLst/>
            <a:gdLst/>
            <a:ahLst/>
            <a:cxnLst/>
            <a:rect r="r" b="b" t="t" l="l"/>
            <a:pathLst>
              <a:path h="800341" w="769320">
                <a:moveTo>
                  <a:pt x="0" y="0"/>
                </a:moveTo>
                <a:lnTo>
                  <a:pt x="769319" y="0"/>
                </a:lnTo>
                <a:lnTo>
                  <a:pt x="769319" y="800341"/>
                </a:lnTo>
                <a:lnTo>
                  <a:pt x="0" y="800341"/>
                </a:lnTo>
                <a:lnTo>
                  <a:pt x="0" y="0"/>
                </a:lnTo>
                <a:close/>
              </a:path>
            </a:pathLst>
          </a:custGeom>
          <a:blipFill>
            <a:blip r:embed="rId12"/>
            <a:stretch>
              <a:fillRect l="0" t="0" r="0" b="0"/>
            </a:stretch>
          </a:blipFill>
        </p:spPr>
      </p:sp>
      <p:sp>
        <p:nvSpPr>
          <p:cNvPr name="Freeform 16" id="16"/>
          <p:cNvSpPr/>
          <p:nvPr/>
        </p:nvSpPr>
        <p:spPr>
          <a:xfrm flipH="false" flipV="false" rot="0">
            <a:off x="13840068" y="3936118"/>
            <a:ext cx="3419232" cy="1055688"/>
          </a:xfrm>
          <a:custGeom>
            <a:avLst/>
            <a:gdLst/>
            <a:ahLst/>
            <a:cxnLst/>
            <a:rect r="r" b="b" t="t" l="l"/>
            <a:pathLst>
              <a:path h="1055688" w="3419232">
                <a:moveTo>
                  <a:pt x="0" y="0"/>
                </a:moveTo>
                <a:lnTo>
                  <a:pt x="3419232" y="0"/>
                </a:lnTo>
                <a:lnTo>
                  <a:pt x="3419232" y="1055688"/>
                </a:lnTo>
                <a:lnTo>
                  <a:pt x="0" y="1055688"/>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7" id="17"/>
          <p:cNvSpPr/>
          <p:nvPr/>
        </p:nvSpPr>
        <p:spPr>
          <a:xfrm flipH="false" flipV="false" rot="-1141495">
            <a:off x="5096645" y="352273"/>
            <a:ext cx="558378" cy="542867"/>
          </a:xfrm>
          <a:custGeom>
            <a:avLst/>
            <a:gdLst/>
            <a:ahLst/>
            <a:cxnLst/>
            <a:rect r="r" b="b" t="t" l="l"/>
            <a:pathLst>
              <a:path h="542867" w="558378">
                <a:moveTo>
                  <a:pt x="0" y="0"/>
                </a:moveTo>
                <a:lnTo>
                  <a:pt x="558378" y="0"/>
                </a:lnTo>
                <a:lnTo>
                  <a:pt x="558378" y="542867"/>
                </a:lnTo>
                <a:lnTo>
                  <a:pt x="0" y="542867"/>
                </a:lnTo>
                <a:lnTo>
                  <a:pt x="0" y="0"/>
                </a:lnTo>
                <a:close/>
              </a:path>
            </a:pathLst>
          </a:custGeom>
          <a:blipFill>
            <a:blip r:embed="rId15"/>
            <a:stretch>
              <a:fillRect l="0" t="0" r="0" b="0"/>
            </a:stretch>
          </a:blipFill>
        </p:spPr>
      </p:sp>
      <p:sp>
        <p:nvSpPr>
          <p:cNvPr name="Freeform 18" id="18"/>
          <p:cNvSpPr/>
          <p:nvPr/>
        </p:nvSpPr>
        <p:spPr>
          <a:xfrm flipH="false" flipV="false" rot="0">
            <a:off x="691669" y="1273138"/>
            <a:ext cx="1795557" cy="1410328"/>
          </a:xfrm>
          <a:custGeom>
            <a:avLst/>
            <a:gdLst/>
            <a:ahLst/>
            <a:cxnLst/>
            <a:rect r="r" b="b" t="t" l="l"/>
            <a:pathLst>
              <a:path h="1410328" w="1795557">
                <a:moveTo>
                  <a:pt x="0" y="0"/>
                </a:moveTo>
                <a:lnTo>
                  <a:pt x="1795557" y="0"/>
                </a:lnTo>
                <a:lnTo>
                  <a:pt x="1795557" y="1410328"/>
                </a:lnTo>
                <a:lnTo>
                  <a:pt x="0" y="141032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19" id="19"/>
          <p:cNvSpPr txBox="true"/>
          <p:nvPr/>
        </p:nvSpPr>
        <p:spPr>
          <a:xfrm rot="0">
            <a:off x="8963715" y="5158028"/>
            <a:ext cx="8339950" cy="4499786"/>
          </a:xfrm>
          <a:prstGeom prst="rect">
            <a:avLst/>
          </a:prstGeom>
        </p:spPr>
        <p:txBody>
          <a:bodyPr anchor="t" rtlCol="false" tIns="0" lIns="0" bIns="0" rIns="0">
            <a:spAutoFit/>
          </a:bodyPr>
          <a:lstStyle/>
          <a:p>
            <a:pPr algn="l" marL="0" indent="0" lvl="1">
              <a:lnSpc>
                <a:spcPts val="3275"/>
              </a:lnSpc>
              <a:spcBef>
                <a:spcPct val="0"/>
              </a:spcBef>
            </a:pPr>
            <a:r>
              <a:rPr lang="en-US" sz="2579" spc="128">
                <a:solidFill>
                  <a:srgbClr val="000000"/>
                </a:solidFill>
                <a:latin typeface="Open Sauce"/>
                <a:ea typeface="Open Sauce"/>
                <a:cs typeface="Open Sauce"/>
                <a:sym typeface="Open Sauce"/>
              </a:rPr>
              <a:t>I took to the time to make sure that I did my research before going because it is such an honor and privilege to go to these large scale events that many people dream of attending. Thanks to the Manship School, I was able to see these sporting events in person and it completely changed the way I perceive sports as a whole. By experiencing these sports firsthand, I ended up really loving and enjoying them, and it has opened my mind to new career possibilities.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5400000">
            <a:off x="4000500" y="-4000500"/>
            <a:ext cx="10287000" cy="18288000"/>
          </a:xfrm>
          <a:custGeom>
            <a:avLst/>
            <a:gdLst/>
            <a:ahLst/>
            <a:cxnLst/>
            <a:rect r="r" b="b" t="t" l="l"/>
            <a:pathLst>
              <a:path h="18288000" w="10287000">
                <a:moveTo>
                  <a:pt x="10287000" y="18288000"/>
                </a:moveTo>
                <a:lnTo>
                  <a:pt x="10287000" y="0"/>
                </a:lnTo>
                <a:lnTo>
                  <a:pt x="0" y="0"/>
                </a:lnTo>
                <a:lnTo>
                  <a:pt x="0" y="18288000"/>
                </a:lnTo>
                <a:lnTo>
                  <a:pt x="10287000" y="18288000"/>
                </a:lnTo>
                <a:close/>
              </a:path>
            </a:pathLst>
          </a:custGeom>
          <a:blipFill>
            <a:blip r:embed="rId2"/>
            <a:stretch>
              <a:fillRect l="-21166" t="0" r="-21166" b="0"/>
            </a:stretch>
          </a:blipFill>
        </p:spPr>
      </p:sp>
      <p:grpSp>
        <p:nvGrpSpPr>
          <p:cNvPr name="Group 3" id="3"/>
          <p:cNvGrpSpPr>
            <a:grpSpLocks noChangeAspect="true"/>
          </p:cNvGrpSpPr>
          <p:nvPr/>
        </p:nvGrpSpPr>
        <p:grpSpPr>
          <a:xfrm rot="-126451">
            <a:off x="10962182" y="957064"/>
            <a:ext cx="6144719" cy="8401155"/>
            <a:chOff x="0" y="0"/>
            <a:chExt cx="1774190" cy="2425700"/>
          </a:xfrm>
        </p:grpSpPr>
        <p:sp>
          <p:nvSpPr>
            <p:cNvPr name="Freeform 4" id="4"/>
            <p:cNvSpPr/>
            <p:nvPr/>
          </p:nvSpPr>
          <p:spPr>
            <a:xfrm flipH="false" flipV="false" rot="0">
              <a:off x="35560" y="40640"/>
              <a:ext cx="1681480" cy="2325370"/>
            </a:xfrm>
            <a:custGeom>
              <a:avLst/>
              <a:gdLst/>
              <a:ahLst/>
              <a:cxnLst/>
              <a:rect r="r" b="b" t="t" l="l"/>
              <a:pathLst>
                <a:path h="2325370" w="1681480">
                  <a:moveTo>
                    <a:pt x="1680210" y="2325370"/>
                  </a:moveTo>
                  <a:lnTo>
                    <a:pt x="0" y="2325370"/>
                  </a:lnTo>
                  <a:lnTo>
                    <a:pt x="0" y="0"/>
                  </a:lnTo>
                  <a:lnTo>
                    <a:pt x="1681480" y="0"/>
                  </a:lnTo>
                  <a:lnTo>
                    <a:pt x="1681480" y="2325370"/>
                  </a:lnTo>
                  <a:close/>
                </a:path>
              </a:pathLst>
            </a:custGeom>
            <a:blipFill>
              <a:blip r:embed="rId3"/>
              <a:stretch>
                <a:fillRect l="-1859" t="0" r="-1859" b="0"/>
              </a:stretch>
            </a:blipFill>
          </p:spPr>
        </p:sp>
        <p:sp>
          <p:nvSpPr>
            <p:cNvPr name="Freeform 5" id="5"/>
            <p:cNvSpPr/>
            <p:nvPr/>
          </p:nvSpPr>
          <p:spPr>
            <a:xfrm flipH="false" flipV="false" rot="0">
              <a:off x="0" y="0"/>
              <a:ext cx="1774190" cy="2425700"/>
            </a:xfrm>
            <a:custGeom>
              <a:avLst/>
              <a:gdLst/>
              <a:ahLst/>
              <a:cxnLst/>
              <a:rect r="r" b="b" t="t" l="l"/>
              <a:pathLst>
                <a:path h="2425700" w="1774190">
                  <a:moveTo>
                    <a:pt x="1774190" y="2425700"/>
                  </a:moveTo>
                  <a:lnTo>
                    <a:pt x="0" y="2425700"/>
                  </a:lnTo>
                  <a:lnTo>
                    <a:pt x="0" y="0"/>
                  </a:lnTo>
                  <a:lnTo>
                    <a:pt x="1774190" y="0"/>
                  </a:lnTo>
                  <a:lnTo>
                    <a:pt x="1774190" y="2425700"/>
                  </a:lnTo>
                  <a:close/>
                </a:path>
              </a:pathLst>
            </a:custGeom>
            <a:blipFill>
              <a:blip r:embed="rId4"/>
              <a:stretch>
                <a:fillRect l="0" t="-17" r="0" b="-17"/>
              </a:stretch>
            </a:blipFill>
          </p:spPr>
        </p:sp>
      </p:grpSp>
      <p:sp>
        <p:nvSpPr>
          <p:cNvPr name="Freeform 6" id="6"/>
          <p:cNvSpPr/>
          <p:nvPr/>
        </p:nvSpPr>
        <p:spPr>
          <a:xfrm flipH="false" flipV="false" rot="-1030197">
            <a:off x="10160765" y="799886"/>
            <a:ext cx="1564516" cy="1659964"/>
          </a:xfrm>
          <a:custGeom>
            <a:avLst/>
            <a:gdLst/>
            <a:ahLst/>
            <a:cxnLst/>
            <a:rect r="r" b="b" t="t" l="l"/>
            <a:pathLst>
              <a:path h="1659964" w="1564516">
                <a:moveTo>
                  <a:pt x="0" y="0"/>
                </a:moveTo>
                <a:lnTo>
                  <a:pt x="1564516" y="0"/>
                </a:lnTo>
                <a:lnTo>
                  <a:pt x="1564516" y="1659964"/>
                </a:lnTo>
                <a:lnTo>
                  <a:pt x="0" y="165996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16882687" y="7334767"/>
            <a:ext cx="921133" cy="1423099"/>
          </a:xfrm>
          <a:custGeom>
            <a:avLst/>
            <a:gdLst/>
            <a:ahLst/>
            <a:cxnLst/>
            <a:rect r="r" b="b" t="t" l="l"/>
            <a:pathLst>
              <a:path h="1423099" w="921133">
                <a:moveTo>
                  <a:pt x="0" y="0"/>
                </a:moveTo>
                <a:lnTo>
                  <a:pt x="921133" y="0"/>
                </a:lnTo>
                <a:lnTo>
                  <a:pt x="921133" y="1423099"/>
                </a:lnTo>
                <a:lnTo>
                  <a:pt x="0" y="142309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1429903">
            <a:off x="16595109" y="747658"/>
            <a:ext cx="575156" cy="562084"/>
          </a:xfrm>
          <a:custGeom>
            <a:avLst/>
            <a:gdLst/>
            <a:ahLst/>
            <a:cxnLst/>
            <a:rect r="r" b="b" t="t" l="l"/>
            <a:pathLst>
              <a:path h="562084" w="575156">
                <a:moveTo>
                  <a:pt x="0" y="0"/>
                </a:moveTo>
                <a:lnTo>
                  <a:pt x="575155" y="0"/>
                </a:lnTo>
                <a:lnTo>
                  <a:pt x="575155" y="562084"/>
                </a:lnTo>
                <a:lnTo>
                  <a:pt x="0" y="562084"/>
                </a:lnTo>
                <a:lnTo>
                  <a:pt x="0" y="0"/>
                </a:lnTo>
                <a:close/>
              </a:path>
            </a:pathLst>
          </a:custGeom>
          <a:blipFill>
            <a:blip r:embed="rId9"/>
            <a:stretch>
              <a:fillRect l="0" t="0" r="0" b="0"/>
            </a:stretch>
          </a:blipFill>
        </p:spPr>
      </p:sp>
      <p:sp>
        <p:nvSpPr>
          <p:cNvPr name="Freeform 9" id="9"/>
          <p:cNvSpPr/>
          <p:nvPr/>
        </p:nvSpPr>
        <p:spPr>
          <a:xfrm flipH="false" flipV="false" rot="1429903">
            <a:off x="17055675" y="1494209"/>
            <a:ext cx="575156" cy="562084"/>
          </a:xfrm>
          <a:custGeom>
            <a:avLst/>
            <a:gdLst/>
            <a:ahLst/>
            <a:cxnLst/>
            <a:rect r="r" b="b" t="t" l="l"/>
            <a:pathLst>
              <a:path h="562084" w="575156">
                <a:moveTo>
                  <a:pt x="0" y="0"/>
                </a:moveTo>
                <a:lnTo>
                  <a:pt x="575156" y="0"/>
                </a:lnTo>
                <a:lnTo>
                  <a:pt x="575156" y="562085"/>
                </a:lnTo>
                <a:lnTo>
                  <a:pt x="0" y="562085"/>
                </a:lnTo>
                <a:lnTo>
                  <a:pt x="0" y="0"/>
                </a:lnTo>
                <a:close/>
              </a:path>
            </a:pathLst>
          </a:custGeom>
          <a:blipFill>
            <a:blip r:embed="rId9"/>
            <a:stretch>
              <a:fillRect l="0" t="0" r="0" b="0"/>
            </a:stretch>
          </a:blipFill>
        </p:spPr>
      </p:sp>
      <p:sp>
        <p:nvSpPr>
          <p:cNvPr name="Freeform 10" id="10"/>
          <p:cNvSpPr/>
          <p:nvPr/>
        </p:nvSpPr>
        <p:spPr>
          <a:xfrm flipH="false" flipV="false" rot="1429903">
            <a:off x="16218495" y="1494209"/>
            <a:ext cx="575156" cy="562084"/>
          </a:xfrm>
          <a:custGeom>
            <a:avLst/>
            <a:gdLst/>
            <a:ahLst/>
            <a:cxnLst/>
            <a:rect r="r" b="b" t="t" l="l"/>
            <a:pathLst>
              <a:path h="562084" w="575156">
                <a:moveTo>
                  <a:pt x="0" y="0"/>
                </a:moveTo>
                <a:lnTo>
                  <a:pt x="575156" y="0"/>
                </a:lnTo>
                <a:lnTo>
                  <a:pt x="575156" y="562085"/>
                </a:lnTo>
                <a:lnTo>
                  <a:pt x="0" y="562085"/>
                </a:lnTo>
                <a:lnTo>
                  <a:pt x="0" y="0"/>
                </a:lnTo>
                <a:close/>
              </a:path>
            </a:pathLst>
          </a:custGeom>
          <a:blipFill>
            <a:blip r:embed="rId9"/>
            <a:stretch>
              <a:fillRect l="0" t="0" r="0" b="0"/>
            </a:stretch>
          </a:blipFill>
        </p:spPr>
      </p:sp>
      <p:sp>
        <p:nvSpPr>
          <p:cNvPr name="Freeform 11" id="11"/>
          <p:cNvSpPr/>
          <p:nvPr/>
        </p:nvSpPr>
        <p:spPr>
          <a:xfrm flipH="false" flipV="false" rot="0">
            <a:off x="10943023" y="9111929"/>
            <a:ext cx="717468" cy="712869"/>
          </a:xfrm>
          <a:custGeom>
            <a:avLst/>
            <a:gdLst/>
            <a:ahLst/>
            <a:cxnLst/>
            <a:rect r="r" b="b" t="t" l="l"/>
            <a:pathLst>
              <a:path h="712869" w="717468">
                <a:moveTo>
                  <a:pt x="0" y="0"/>
                </a:moveTo>
                <a:lnTo>
                  <a:pt x="717468" y="0"/>
                </a:lnTo>
                <a:lnTo>
                  <a:pt x="717468" y="712869"/>
                </a:lnTo>
                <a:lnTo>
                  <a:pt x="0" y="712869"/>
                </a:lnTo>
                <a:lnTo>
                  <a:pt x="0" y="0"/>
                </a:lnTo>
                <a:close/>
              </a:path>
            </a:pathLst>
          </a:custGeom>
          <a:blipFill>
            <a:blip r:embed="rId10"/>
            <a:stretch>
              <a:fillRect l="0" t="0" r="0" b="0"/>
            </a:stretch>
          </a:blipFill>
        </p:spPr>
      </p:sp>
      <p:sp>
        <p:nvSpPr>
          <p:cNvPr name="TextBox 12" id="12"/>
          <p:cNvSpPr txBox="true"/>
          <p:nvPr/>
        </p:nvSpPr>
        <p:spPr>
          <a:xfrm rot="0">
            <a:off x="718740" y="1247684"/>
            <a:ext cx="9231871" cy="7782107"/>
          </a:xfrm>
          <a:prstGeom prst="rect">
            <a:avLst/>
          </a:prstGeom>
        </p:spPr>
        <p:txBody>
          <a:bodyPr anchor="t" rtlCol="false" tIns="0" lIns="0" bIns="0" rIns="0">
            <a:spAutoFit/>
          </a:bodyPr>
          <a:lstStyle/>
          <a:p>
            <a:pPr algn="l" marL="0" indent="0" lvl="1">
              <a:lnSpc>
                <a:spcPts val="3275"/>
              </a:lnSpc>
              <a:spcBef>
                <a:spcPct val="0"/>
              </a:spcBef>
            </a:pPr>
            <a:r>
              <a:rPr lang="en-US" sz="2579" spc="128">
                <a:solidFill>
                  <a:srgbClr val="000000"/>
                </a:solidFill>
                <a:latin typeface="Open Sauce"/>
                <a:ea typeface="Open Sauce"/>
                <a:cs typeface="Open Sauce"/>
                <a:sym typeface="Open Sauce"/>
              </a:rPr>
              <a:t>I never considered a future in sports media simply because of my lack of knowledge of sports and the intimidation of the industry. Just like all career fields you grow and learn with trial and error. Sports don’t seem as intimidating anymore after seeing it from different global perspectives. After speaking to the  female representatives</a:t>
            </a:r>
            <a:r>
              <a:rPr lang="en-US" sz="2579" spc="128" u="none">
                <a:solidFill>
                  <a:srgbClr val="000000"/>
                </a:solidFill>
                <a:latin typeface="Open Sauce"/>
                <a:ea typeface="Open Sauce"/>
                <a:cs typeface="Open Sauce"/>
                <a:sym typeface="Open Sauce"/>
              </a:rPr>
              <a:t> working at Sky Sports and viewing the women’s rugby presentation at the Allianz Stadium, I was able to view sports as more than just a bunch of athletes competing for a trophy.  These representatives made me aware of how important it is for all fans of every demographic to have a voice in what they want to see from their favorite teams. These experiences made me understand the complexities of sports media. From behind the scenes roles, to interactive broadcasting, the various angles, recaps and 3D shots seen on the big screen, this job takes a lot of collaboration and adaptability.</a:t>
            </a:r>
          </a:p>
        </p:txBody>
      </p:sp>
      <p:sp>
        <p:nvSpPr>
          <p:cNvPr name="TextBox 13" id="13"/>
          <p:cNvSpPr txBox="true"/>
          <p:nvPr/>
        </p:nvSpPr>
        <p:spPr>
          <a:xfrm rot="-389781">
            <a:off x="15522573" y="8936470"/>
            <a:ext cx="2723460" cy="1200317"/>
          </a:xfrm>
          <a:prstGeom prst="rect">
            <a:avLst/>
          </a:prstGeom>
        </p:spPr>
        <p:txBody>
          <a:bodyPr anchor="t" rtlCol="false" tIns="0" lIns="0" bIns="0" rIns="0">
            <a:spAutoFit/>
          </a:bodyPr>
          <a:lstStyle/>
          <a:p>
            <a:pPr algn="ctr" marL="0" indent="0" lvl="0">
              <a:lnSpc>
                <a:spcPts val="3012"/>
              </a:lnSpc>
            </a:pPr>
            <a:r>
              <a:rPr lang="en-US" sz="3074">
                <a:solidFill>
                  <a:srgbClr val="DD1A1B"/>
                </a:solidFill>
                <a:latin typeface="Bryndan Write"/>
                <a:ea typeface="Bryndan Write"/>
                <a:cs typeface="Bryndan Write"/>
                <a:sym typeface="Bryndan Write"/>
              </a:rPr>
              <a:t>WIMBLEDON CHAMPIONSHIPS 2025</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5400000">
            <a:off x="4000500" y="-4000500"/>
            <a:ext cx="10287000" cy="18288000"/>
          </a:xfrm>
          <a:custGeom>
            <a:avLst/>
            <a:gdLst/>
            <a:ahLst/>
            <a:cxnLst/>
            <a:rect r="r" b="b" t="t" l="l"/>
            <a:pathLst>
              <a:path h="18288000" w="10287000">
                <a:moveTo>
                  <a:pt x="10287000" y="18288000"/>
                </a:moveTo>
                <a:lnTo>
                  <a:pt x="10287000" y="0"/>
                </a:lnTo>
                <a:lnTo>
                  <a:pt x="0" y="0"/>
                </a:lnTo>
                <a:lnTo>
                  <a:pt x="0" y="18288000"/>
                </a:lnTo>
                <a:lnTo>
                  <a:pt x="10287000" y="18288000"/>
                </a:lnTo>
                <a:close/>
              </a:path>
            </a:pathLst>
          </a:custGeom>
          <a:blipFill>
            <a:blip r:embed="rId2"/>
            <a:stretch>
              <a:fillRect l="-21166" t="0" r="-21166" b="0"/>
            </a:stretch>
          </a:blipFill>
        </p:spPr>
      </p:sp>
      <p:grpSp>
        <p:nvGrpSpPr>
          <p:cNvPr name="Group 3" id="3"/>
          <p:cNvGrpSpPr>
            <a:grpSpLocks noChangeAspect="true"/>
          </p:cNvGrpSpPr>
          <p:nvPr/>
        </p:nvGrpSpPr>
        <p:grpSpPr>
          <a:xfrm rot="-126451">
            <a:off x="1576413" y="1138845"/>
            <a:ext cx="6144719" cy="8401155"/>
            <a:chOff x="0" y="0"/>
            <a:chExt cx="1774190" cy="2425700"/>
          </a:xfrm>
        </p:grpSpPr>
        <p:sp>
          <p:nvSpPr>
            <p:cNvPr name="Freeform 4" id="4"/>
            <p:cNvSpPr/>
            <p:nvPr/>
          </p:nvSpPr>
          <p:spPr>
            <a:xfrm flipH="false" flipV="false" rot="0">
              <a:off x="35560" y="40640"/>
              <a:ext cx="1681480" cy="2325370"/>
            </a:xfrm>
            <a:custGeom>
              <a:avLst/>
              <a:gdLst/>
              <a:ahLst/>
              <a:cxnLst/>
              <a:rect r="r" b="b" t="t" l="l"/>
              <a:pathLst>
                <a:path h="2325370" w="1681480">
                  <a:moveTo>
                    <a:pt x="1680210" y="2325370"/>
                  </a:moveTo>
                  <a:lnTo>
                    <a:pt x="0" y="2325370"/>
                  </a:lnTo>
                  <a:lnTo>
                    <a:pt x="0" y="0"/>
                  </a:lnTo>
                  <a:lnTo>
                    <a:pt x="1681480" y="0"/>
                  </a:lnTo>
                  <a:lnTo>
                    <a:pt x="1681480" y="2325370"/>
                  </a:lnTo>
                  <a:close/>
                </a:path>
              </a:pathLst>
            </a:custGeom>
            <a:blipFill>
              <a:blip r:embed="rId3"/>
              <a:stretch>
                <a:fillRect l="-1859" t="0" r="-1859" b="0"/>
              </a:stretch>
            </a:blipFill>
          </p:spPr>
        </p:sp>
        <p:sp>
          <p:nvSpPr>
            <p:cNvPr name="Freeform 5" id="5"/>
            <p:cNvSpPr/>
            <p:nvPr/>
          </p:nvSpPr>
          <p:spPr>
            <a:xfrm flipH="false" flipV="false" rot="0">
              <a:off x="0" y="0"/>
              <a:ext cx="1774190" cy="2425700"/>
            </a:xfrm>
            <a:custGeom>
              <a:avLst/>
              <a:gdLst/>
              <a:ahLst/>
              <a:cxnLst/>
              <a:rect r="r" b="b" t="t" l="l"/>
              <a:pathLst>
                <a:path h="2425700" w="1774190">
                  <a:moveTo>
                    <a:pt x="1774190" y="2425700"/>
                  </a:moveTo>
                  <a:lnTo>
                    <a:pt x="0" y="2425700"/>
                  </a:lnTo>
                  <a:lnTo>
                    <a:pt x="0" y="0"/>
                  </a:lnTo>
                  <a:lnTo>
                    <a:pt x="1774190" y="0"/>
                  </a:lnTo>
                  <a:lnTo>
                    <a:pt x="1774190" y="2425700"/>
                  </a:lnTo>
                  <a:close/>
                </a:path>
              </a:pathLst>
            </a:custGeom>
            <a:blipFill>
              <a:blip r:embed="rId4"/>
              <a:stretch>
                <a:fillRect l="0" t="-17" r="0" b="-17"/>
              </a:stretch>
            </a:blipFill>
          </p:spPr>
        </p:sp>
      </p:grpSp>
      <p:sp>
        <p:nvSpPr>
          <p:cNvPr name="Freeform 6" id="6"/>
          <p:cNvSpPr/>
          <p:nvPr/>
        </p:nvSpPr>
        <p:spPr>
          <a:xfrm flipH="false" flipV="false" rot="0">
            <a:off x="7246224" y="3693137"/>
            <a:ext cx="745499" cy="740720"/>
          </a:xfrm>
          <a:custGeom>
            <a:avLst/>
            <a:gdLst/>
            <a:ahLst/>
            <a:cxnLst/>
            <a:rect r="r" b="b" t="t" l="l"/>
            <a:pathLst>
              <a:path h="740720" w="745499">
                <a:moveTo>
                  <a:pt x="0" y="0"/>
                </a:moveTo>
                <a:lnTo>
                  <a:pt x="745500" y="0"/>
                </a:lnTo>
                <a:lnTo>
                  <a:pt x="745500" y="740720"/>
                </a:lnTo>
                <a:lnTo>
                  <a:pt x="0" y="740720"/>
                </a:lnTo>
                <a:lnTo>
                  <a:pt x="0" y="0"/>
                </a:lnTo>
                <a:close/>
              </a:path>
            </a:pathLst>
          </a:custGeom>
          <a:blipFill>
            <a:blip r:embed="rId5"/>
            <a:stretch>
              <a:fillRect l="0" t="0" r="0" b="0"/>
            </a:stretch>
          </a:blipFill>
        </p:spPr>
      </p:sp>
      <p:sp>
        <p:nvSpPr>
          <p:cNvPr name="Freeform 7" id="7"/>
          <p:cNvSpPr/>
          <p:nvPr/>
        </p:nvSpPr>
        <p:spPr>
          <a:xfrm flipH="false" flipV="false" rot="-889295">
            <a:off x="8076890" y="6954143"/>
            <a:ext cx="731509" cy="761006"/>
          </a:xfrm>
          <a:custGeom>
            <a:avLst/>
            <a:gdLst/>
            <a:ahLst/>
            <a:cxnLst/>
            <a:rect r="r" b="b" t="t" l="l"/>
            <a:pathLst>
              <a:path h="761006" w="731509">
                <a:moveTo>
                  <a:pt x="0" y="0"/>
                </a:moveTo>
                <a:lnTo>
                  <a:pt x="731510" y="0"/>
                </a:lnTo>
                <a:lnTo>
                  <a:pt x="731510" y="761006"/>
                </a:lnTo>
                <a:lnTo>
                  <a:pt x="0" y="761006"/>
                </a:lnTo>
                <a:lnTo>
                  <a:pt x="0" y="0"/>
                </a:lnTo>
                <a:close/>
              </a:path>
            </a:pathLst>
          </a:custGeom>
          <a:blipFill>
            <a:blip r:embed="rId6"/>
            <a:stretch>
              <a:fillRect l="0" t="0" r="0" b="0"/>
            </a:stretch>
          </a:blipFill>
        </p:spPr>
      </p:sp>
      <p:sp>
        <p:nvSpPr>
          <p:cNvPr name="Freeform 8" id="8"/>
          <p:cNvSpPr/>
          <p:nvPr/>
        </p:nvSpPr>
        <p:spPr>
          <a:xfrm flipH="false" flipV="false" rot="-1960180">
            <a:off x="444457" y="6914397"/>
            <a:ext cx="817365" cy="840498"/>
          </a:xfrm>
          <a:custGeom>
            <a:avLst/>
            <a:gdLst/>
            <a:ahLst/>
            <a:cxnLst/>
            <a:rect r="r" b="b" t="t" l="l"/>
            <a:pathLst>
              <a:path h="840498" w="817365">
                <a:moveTo>
                  <a:pt x="0" y="0"/>
                </a:moveTo>
                <a:lnTo>
                  <a:pt x="817364" y="0"/>
                </a:lnTo>
                <a:lnTo>
                  <a:pt x="817364" y="840498"/>
                </a:lnTo>
                <a:lnTo>
                  <a:pt x="0" y="840498"/>
                </a:lnTo>
                <a:lnTo>
                  <a:pt x="0" y="0"/>
                </a:lnTo>
                <a:close/>
              </a:path>
            </a:pathLst>
          </a:custGeom>
          <a:blipFill>
            <a:blip r:embed="rId7"/>
            <a:stretch>
              <a:fillRect l="0" t="0" r="0" b="0"/>
            </a:stretch>
          </a:blipFill>
        </p:spPr>
      </p:sp>
      <p:sp>
        <p:nvSpPr>
          <p:cNvPr name="Freeform 9" id="9"/>
          <p:cNvSpPr/>
          <p:nvPr/>
        </p:nvSpPr>
        <p:spPr>
          <a:xfrm flipH="false" flipV="false" rot="-1141495">
            <a:off x="2479579" y="8120155"/>
            <a:ext cx="625333" cy="607963"/>
          </a:xfrm>
          <a:custGeom>
            <a:avLst/>
            <a:gdLst/>
            <a:ahLst/>
            <a:cxnLst/>
            <a:rect r="r" b="b" t="t" l="l"/>
            <a:pathLst>
              <a:path h="607963" w="625333">
                <a:moveTo>
                  <a:pt x="0" y="0"/>
                </a:moveTo>
                <a:lnTo>
                  <a:pt x="625333" y="0"/>
                </a:lnTo>
                <a:lnTo>
                  <a:pt x="625333" y="607963"/>
                </a:lnTo>
                <a:lnTo>
                  <a:pt x="0" y="607963"/>
                </a:lnTo>
                <a:lnTo>
                  <a:pt x="0" y="0"/>
                </a:lnTo>
                <a:close/>
              </a:path>
            </a:pathLst>
          </a:custGeom>
          <a:blipFill>
            <a:blip r:embed="rId8"/>
            <a:stretch>
              <a:fillRect l="0" t="0" r="0" b="0"/>
            </a:stretch>
          </a:blipFill>
        </p:spPr>
      </p:sp>
      <p:sp>
        <p:nvSpPr>
          <p:cNvPr name="Freeform 10" id="10"/>
          <p:cNvSpPr/>
          <p:nvPr/>
        </p:nvSpPr>
        <p:spPr>
          <a:xfrm flipH="false" flipV="false" rot="0">
            <a:off x="619866" y="1028700"/>
            <a:ext cx="3419232" cy="1055688"/>
          </a:xfrm>
          <a:custGeom>
            <a:avLst/>
            <a:gdLst/>
            <a:ahLst/>
            <a:cxnLst/>
            <a:rect r="r" b="b" t="t" l="l"/>
            <a:pathLst>
              <a:path h="1055688" w="3419232">
                <a:moveTo>
                  <a:pt x="0" y="0"/>
                </a:moveTo>
                <a:lnTo>
                  <a:pt x="3419232" y="0"/>
                </a:lnTo>
                <a:lnTo>
                  <a:pt x="3419232" y="1055688"/>
                </a:lnTo>
                <a:lnTo>
                  <a:pt x="0" y="105568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nvGrpSpPr>
          <p:cNvPr name="Group 11" id="11"/>
          <p:cNvGrpSpPr>
            <a:grpSpLocks noChangeAspect="true"/>
          </p:cNvGrpSpPr>
          <p:nvPr/>
        </p:nvGrpSpPr>
        <p:grpSpPr>
          <a:xfrm rot="0">
            <a:off x="14915033" y="777233"/>
            <a:ext cx="3151052" cy="2303324"/>
            <a:chOff x="0" y="0"/>
            <a:chExt cx="2435860" cy="1780540"/>
          </a:xfrm>
        </p:grpSpPr>
        <p:sp>
          <p:nvSpPr>
            <p:cNvPr name="Freeform 12" id="12"/>
            <p:cNvSpPr/>
            <p:nvPr/>
          </p:nvSpPr>
          <p:spPr>
            <a:xfrm flipH="false" flipV="false" rot="-66000">
              <a:off x="59161" y="18619"/>
              <a:ext cx="2340398" cy="1709012"/>
            </a:xfrm>
            <a:custGeom>
              <a:avLst/>
              <a:gdLst/>
              <a:ahLst/>
              <a:cxnLst/>
              <a:rect r="r" b="b" t="t" l="l"/>
              <a:pathLst>
                <a:path h="1709012" w="2340398">
                  <a:moveTo>
                    <a:pt x="2309705" y="1709012"/>
                  </a:moveTo>
                  <a:lnTo>
                    <a:pt x="0" y="1664663"/>
                  </a:lnTo>
                  <a:lnTo>
                    <a:pt x="31963" y="0"/>
                  </a:lnTo>
                  <a:lnTo>
                    <a:pt x="2340398" y="44324"/>
                  </a:lnTo>
                  <a:lnTo>
                    <a:pt x="2308435" y="1708988"/>
                  </a:lnTo>
                  <a:close/>
                </a:path>
              </a:pathLst>
            </a:custGeom>
            <a:blipFill>
              <a:blip r:embed="rId11"/>
              <a:stretch>
                <a:fillRect l="-17671" t="-60298" r="-41259" b="-223220"/>
              </a:stretch>
            </a:blipFill>
          </p:spPr>
        </p:sp>
        <p:sp>
          <p:nvSpPr>
            <p:cNvPr name="Freeform 13" id="13"/>
            <p:cNvSpPr/>
            <p:nvPr/>
          </p:nvSpPr>
          <p:spPr>
            <a:xfrm flipH="false" flipV="false" rot="0">
              <a:off x="0" y="0"/>
              <a:ext cx="2435860" cy="1780540"/>
            </a:xfrm>
            <a:custGeom>
              <a:avLst/>
              <a:gdLst/>
              <a:ahLst/>
              <a:cxnLst/>
              <a:rect r="r" b="b" t="t" l="l"/>
              <a:pathLst>
                <a:path h="1780540" w="2435860">
                  <a:moveTo>
                    <a:pt x="2435860" y="1780540"/>
                  </a:moveTo>
                  <a:lnTo>
                    <a:pt x="0" y="1780540"/>
                  </a:lnTo>
                  <a:lnTo>
                    <a:pt x="0" y="0"/>
                  </a:lnTo>
                  <a:lnTo>
                    <a:pt x="2435860" y="0"/>
                  </a:lnTo>
                  <a:lnTo>
                    <a:pt x="2435860" y="1780540"/>
                  </a:lnTo>
                  <a:close/>
                </a:path>
              </a:pathLst>
            </a:custGeom>
            <a:blipFill>
              <a:blip r:embed="rId12"/>
              <a:stretch>
                <a:fillRect l="-66" t="0" r="-66" b="0"/>
              </a:stretch>
            </a:blipFill>
          </p:spPr>
        </p:sp>
      </p:grpSp>
      <p:grpSp>
        <p:nvGrpSpPr>
          <p:cNvPr name="Group 14" id="14"/>
          <p:cNvGrpSpPr>
            <a:grpSpLocks noChangeAspect="true"/>
          </p:cNvGrpSpPr>
          <p:nvPr/>
        </p:nvGrpSpPr>
        <p:grpSpPr>
          <a:xfrm rot="-133700">
            <a:off x="9649810" y="463381"/>
            <a:ext cx="3488943" cy="2550312"/>
            <a:chOff x="0" y="0"/>
            <a:chExt cx="2435860" cy="1780540"/>
          </a:xfrm>
        </p:grpSpPr>
        <p:sp>
          <p:nvSpPr>
            <p:cNvPr name="Freeform 15" id="15"/>
            <p:cNvSpPr/>
            <p:nvPr/>
          </p:nvSpPr>
          <p:spPr>
            <a:xfrm flipH="false" flipV="false" rot="0">
              <a:off x="74930" y="40640"/>
              <a:ext cx="2310130" cy="1664970"/>
            </a:xfrm>
            <a:custGeom>
              <a:avLst/>
              <a:gdLst/>
              <a:ahLst/>
              <a:cxnLst/>
              <a:rect r="r" b="b" t="t" l="l"/>
              <a:pathLst>
                <a:path h="1664970" w="2310130">
                  <a:moveTo>
                    <a:pt x="2310130" y="1664970"/>
                  </a:moveTo>
                  <a:lnTo>
                    <a:pt x="0" y="1664970"/>
                  </a:lnTo>
                  <a:lnTo>
                    <a:pt x="0" y="0"/>
                  </a:lnTo>
                  <a:lnTo>
                    <a:pt x="2308860" y="0"/>
                  </a:lnTo>
                  <a:lnTo>
                    <a:pt x="2308860" y="1664970"/>
                  </a:lnTo>
                  <a:close/>
                </a:path>
              </a:pathLst>
            </a:custGeom>
            <a:blipFill>
              <a:blip r:embed="rId13"/>
              <a:stretch>
                <a:fillRect l="0" t="-91914" r="0" b="-53117"/>
              </a:stretch>
            </a:blipFill>
          </p:spPr>
        </p:sp>
        <p:sp>
          <p:nvSpPr>
            <p:cNvPr name="Freeform 16" id="16"/>
            <p:cNvSpPr/>
            <p:nvPr/>
          </p:nvSpPr>
          <p:spPr>
            <a:xfrm flipH="false" flipV="false" rot="0">
              <a:off x="0" y="0"/>
              <a:ext cx="2435860" cy="1780540"/>
            </a:xfrm>
            <a:custGeom>
              <a:avLst/>
              <a:gdLst/>
              <a:ahLst/>
              <a:cxnLst/>
              <a:rect r="r" b="b" t="t" l="l"/>
              <a:pathLst>
                <a:path h="1780540" w="2435860">
                  <a:moveTo>
                    <a:pt x="2435860" y="1780540"/>
                  </a:moveTo>
                  <a:lnTo>
                    <a:pt x="0" y="1780540"/>
                  </a:lnTo>
                  <a:lnTo>
                    <a:pt x="0" y="0"/>
                  </a:lnTo>
                  <a:lnTo>
                    <a:pt x="2435860" y="0"/>
                  </a:lnTo>
                  <a:lnTo>
                    <a:pt x="2435860" y="1780540"/>
                  </a:lnTo>
                  <a:close/>
                </a:path>
              </a:pathLst>
            </a:custGeom>
            <a:blipFill>
              <a:blip r:embed="rId12"/>
              <a:stretch>
                <a:fillRect l="-66" t="0" r="-66" b="0"/>
              </a:stretch>
            </a:blipFill>
          </p:spPr>
        </p:sp>
      </p:grpSp>
      <p:sp>
        <p:nvSpPr>
          <p:cNvPr name="Freeform 17" id="17"/>
          <p:cNvSpPr/>
          <p:nvPr/>
        </p:nvSpPr>
        <p:spPr>
          <a:xfrm flipH="false" flipV="false" rot="0">
            <a:off x="17259300" y="9049530"/>
            <a:ext cx="1575483" cy="1237470"/>
          </a:xfrm>
          <a:custGeom>
            <a:avLst/>
            <a:gdLst/>
            <a:ahLst/>
            <a:cxnLst/>
            <a:rect r="r" b="b" t="t" l="l"/>
            <a:pathLst>
              <a:path h="1237470" w="1575483">
                <a:moveTo>
                  <a:pt x="0" y="0"/>
                </a:moveTo>
                <a:lnTo>
                  <a:pt x="1575483" y="0"/>
                </a:lnTo>
                <a:lnTo>
                  <a:pt x="1575483" y="1237470"/>
                </a:lnTo>
                <a:lnTo>
                  <a:pt x="0" y="123747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9144000" y="3552496"/>
            <a:ext cx="8407247" cy="7104173"/>
          </a:xfrm>
          <a:prstGeom prst="rect">
            <a:avLst/>
          </a:prstGeom>
        </p:spPr>
        <p:txBody>
          <a:bodyPr anchor="t" rtlCol="false" tIns="0" lIns="0" bIns="0" rIns="0">
            <a:spAutoFit/>
          </a:bodyPr>
          <a:lstStyle/>
          <a:p>
            <a:pPr algn="l">
              <a:lnSpc>
                <a:spcPts val="3276"/>
              </a:lnSpc>
            </a:pPr>
            <a:r>
              <a:rPr lang="en-US" sz="2579" spc="128">
                <a:solidFill>
                  <a:srgbClr val="000000"/>
                </a:solidFill>
                <a:latin typeface="Open Sauce"/>
                <a:ea typeface="Open Sauce"/>
                <a:cs typeface="Open Sauce"/>
                <a:sym typeface="Open Sauce"/>
              </a:rPr>
              <a:t>Learning ab</a:t>
            </a:r>
            <a:r>
              <a:rPr lang="en-US" sz="2579" spc="128">
                <a:solidFill>
                  <a:srgbClr val="000000"/>
                </a:solidFill>
                <a:latin typeface="Open Sauce"/>
                <a:ea typeface="Open Sauce"/>
                <a:cs typeface="Open Sauce"/>
                <a:sym typeface="Open Sauce"/>
              </a:rPr>
              <a:t>out</a:t>
            </a:r>
            <a:r>
              <a:rPr lang="en-US" sz="2579" spc="128">
                <a:solidFill>
                  <a:srgbClr val="000000"/>
                </a:solidFill>
                <a:latin typeface="Open Sauce"/>
                <a:ea typeface="Open Sauce"/>
                <a:cs typeface="Open Sauce"/>
                <a:sym typeface="Open Sauce"/>
              </a:rPr>
              <a:t> Formula One, Tennis, Golf, and Rugby, has truly made me realize that all of them have one shared aspect within them: community. Learning about the history of some of these sports through the museums, stadium tours, and team meetings made me realize how powerful sports are when it comes to uniting people. To give an example, I learned from the Silverstone museum that Formula One started as a way to cope with the aftermath of WWII which brought the country together to show optimism despite the hardship of the time period. Regardless of age, gender, race or social class, sports fans across the globe come together with a shared passion for sports. </a:t>
            </a:r>
          </a:p>
          <a:p>
            <a:pPr algn="l">
              <a:lnSpc>
                <a:spcPts val="2588"/>
              </a:lnSpc>
            </a:pPr>
          </a:p>
          <a:p>
            <a:pPr algn="l" marL="0" indent="0" lvl="1">
              <a:lnSpc>
                <a:spcPts val="2588"/>
              </a:lnSpc>
              <a:spcBef>
                <a:spcPct val="0"/>
              </a:spcBef>
            </a:pPr>
          </a:p>
          <a:p>
            <a:pPr algn="l">
              <a:lnSpc>
                <a:spcPts val="2588"/>
              </a:lnSpc>
              <a:spcBef>
                <a:spcPct val="0"/>
              </a:spcBef>
            </a:pPr>
          </a:p>
        </p:txBody>
      </p:sp>
      <p:sp>
        <p:nvSpPr>
          <p:cNvPr name="TextBox 19" id="19"/>
          <p:cNvSpPr txBox="true"/>
          <p:nvPr/>
        </p:nvSpPr>
        <p:spPr>
          <a:xfrm rot="371471">
            <a:off x="14954542" y="347002"/>
            <a:ext cx="2723460" cy="438317"/>
          </a:xfrm>
          <a:prstGeom prst="rect">
            <a:avLst/>
          </a:prstGeom>
        </p:spPr>
        <p:txBody>
          <a:bodyPr anchor="t" rtlCol="false" tIns="0" lIns="0" bIns="0" rIns="0">
            <a:spAutoFit/>
          </a:bodyPr>
          <a:lstStyle/>
          <a:p>
            <a:pPr algn="ctr" marL="0" indent="0" lvl="0">
              <a:lnSpc>
                <a:spcPts val="3012"/>
              </a:lnSpc>
            </a:pPr>
            <a:r>
              <a:rPr lang="en-US" sz="3074">
                <a:solidFill>
                  <a:srgbClr val="DD1A1B"/>
                </a:solidFill>
                <a:latin typeface="Bryndan Write"/>
                <a:ea typeface="Bryndan Write"/>
                <a:cs typeface="Bryndan Write"/>
                <a:sym typeface="Bryndan Write"/>
              </a:rPr>
              <a:t>GO TEAM!</a:t>
            </a:r>
          </a:p>
        </p:txBody>
      </p:sp>
      <p:grpSp>
        <p:nvGrpSpPr>
          <p:cNvPr name="Group 20" id="20"/>
          <p:cNvGrpSpPr>
            <a:grpSpLocks noChangeAspect="true"/>
          </p:cNvGrpSpPr>
          <p:nvPr/>
        </p:nvGrpSpPr>
        <p:grpSpPr>
          <a:xfrm rot="0">
            <a:off x="5260490" y="6203209"/>
            <a:ext cx="3136811" cy="3626038"/>
            <a:chOff x="0" y="0"/>
            <a:chExt cx="2768600" cy="3200400"/>
          </a:xfrm>
        </p:grpSpPr>
        <p:sp>
          <p:nvSpPr>
            <p:cNvPr name="Freeform 21" id="21"/>
            <p:cNvSpPr/>
            <p:nvPr/>
          </p:nvSpPr>
          <p:spPr>
            <a:xfrm flipH="false" flipV="false" rot="0">
              <a:off x="50800" y="50800"/>
              <a:ext cx="2540000" cy="2933700"/>
            </a:xfrm>
            <a:custGeom>
              <a:avLst/>
              <a:gdLst/>
              <a:ahLst/>
              <a:cxnLst/>
              <a:rect r="r" b="b" t="t" l="l"/>
              <a:pathLst>
                <a:path h="2933700" w="2540000">
                  <a:moveTo>
                    <a:pt x="2540000" y="2933700"/>
                  </a:moveTo>
                  <a:lnTo>
                    <a:pt x="0" y="2933700"/>
                  </a:lnTo>
                  <a:lnTo>
                    <a:pt x="0" y="0"/>
                  </a:lnTo>
                  <a:lnTo>
                    <a:pt x="2540000" y="0"/>
                  </a:lnTo>
                  <a:lnTo>
                    <a:pt x="2540000" y="2933700"/>
                  </a:lnTo>
                  <a:close/>
                </a:path>
              </a:pathLst>
            </a:custGeom>
            <a:blipFill>
              <a:blip r:embed="rId16"/>
              <a:stretch>
                <a:fillRect l="-32134" t="-54708" r="-17771" b="-18343"/>
              </a:stretch>
            </a:blipFill>
          </p:spPr>
        </p:sp>
        <p:sp>
          <p:nvSpPr>
            <p:cNvPr name="Freeform 22" id="22"/>
            <p:cNvSpPr/>
            <p:nvPr/>
          </p:nvSpPr>
          <p:spPr>
            <a:xfrm flipH="false" flipV="false" rot="0">
              <a:off x="0" y="0"/>
              <a:ext cx="2768600" cy="3200400"/>
            </a:xfrm>
            <a:custGeom>
              <a:avLst/>
              <a:gdLst/>
              <a:ahLst/>
              <a:cxnLst/>
              <a:rect r="r" b="b" t="t" l="l"/>
              <a:pathLst>
                <a:path h="3200400" w="2768600">
                  <a:moveTo>
                    <a:pt x="2768600" y="3200400"/>
                  </a:moveTo>
                  <a:lnTo>
                    <a:pt x="0" y="3200400"/>
                  </a:lnTo>
                  <a:lnTo>
                    <a:pt x="0" y="0"/>
                  </a:lnTo>
                  <a:lnTo>
                    <a:pt x="2768600" y="0"/>
                  </a:lnTo>
                  <a:lnTo>
                    <a:pt x="2768600" y="3200400"/>
                  </a:lnTo>
                  <a:close/>
                </a:path>
              </a:pathLst>
            </a:custGeom>
            <a:blipFill>
              <a:blip r:embed="rId17"/>
              <a:stretch>
                <a:fillRect l="0" t="-76" r="0" b="-76"/>
              </a:stretch>
            </a:blipFill>
          </p:spPr>
        </p:sp>
      </p:grpSp>
      <p:sp>
        <p:nvSpPr>
          <p:cNvPr name="Freeform 23" id="23"/>
          <p:cNvSpPr/>
          <p:nvPr/>
        </p:nvSpPr>
        <p:spPr>
          <a:xfrm flipH="false" flipV="false" rot="1811420">
            <a:off x="6243369" y="365652"/>
            <a:ext cx="2005712" cy="1130492"/>
          </a:xfrm>
          <a:custGeom>
            <a:avLst/>
            <a:gdLst/>
            <a:ahLst/>
            <a:cxnLst/>
            <a:rect r="r" b="b" t="t" l="l"/>
            <a:pathLst>
              <a:path h="1130492" w="2005712">
                <a:moveTo>
                  <a:pt x="0" y="0"/>
                </a:moveTo>
                <a:lnTo>
                  <a:pt x="2005711" y="0"/>
                </a:lnTo>
                <a:lnTo>
                  <a:pt x="2005711" y="1130492"/>
                </a:lnTo>
                <a:lnTo>
                  <a:pt x="0" y="1130492"/>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grpSp>
        <p:nvGrpSpPr>
          <p:cNvPr name="Group 24" id="24"/>
          <p:cNvGrpSpPr>
            <a:grpSpLocks noChangeAspect="true"/>
          </p:cNvGrpSpPr>
          <p:nvPr/>
        </p:nvGrpSpPr>
        <p:grpSpPr>
          <a:xfrm rot="129745">
            <a:off x="12597091" y="78930"/>
            <a:ext cx="2871383" cy="3319213"/>
            <a:chOff x="0" y="0"/>
            <a:chExt cx="2768600" cy="3200400"/>
          </a:xfrm>
        </p:grpSpPr>
        <p:sp>
          <p:nvSpPr>
            <p:cNvPr name="Freeform 25" id="25"/>
            <p:cNvSpPr/>
            <p:nvPr/>
          </p:nvSpPr>
          <p:spPr>
            <a:xfrm flipH="false" flipV="false" rot="0">
              <a:off x="50800" y="50800"/>
              <a:ext cx="2540000" cy="2933700"/>
            </a:xfrm>
            <a:custGeom>
              <a:avLst/>
              <a:gdLst/>
              <a:ahLst/>
              <a:cxnLst/>
              <a:rect r="r" b="b" t="t" l="l"/>
              <a:pathLst>
                <a:path h="2933700" w="2540000">
                  <a:moveTo>
                    <a:pt x="2540000" y="2933700"/>
                  </a:moveTo>
                  <a:lnTo>
                    <a:pt x="0" y="2933700"/>
                  </a:lnTo>
                  <a:lnTo>
                    <a:pt x="0" y="0"/>
                  </a:lnTo>
                  <a:lnTo>
                    <a:pt x="2540000" y="0"/>
                  </a:lnTo>
                  <a:lnTo>
                    <a:pt x="2540000" y="2933700"/>
                  </a:lnTo>
                  <a:close/>
                </a:path>
              </a:pathLst>
            </a:custGeom>
            <a:blipFill>
              <a:blip r:embed="rId20"/>
              <a:stretch>
                <a:fillRect l="0" t="-7720" r="0" b="-7720"/>
              </a:stretch>
            </a:blipFill>
          </p:spPr>
        </p:sp>
        <p:sp>
          <p:nvSpPr>
            <p:cNvPr name="Freeform 26" id="26"/>
            <p:cNvSpPr/>
            <p:nvPr/>
          </p:nvSpPr>
          <p:spPr>
            <a:xfrm flipH="false" flipV="false" rot="0">
              <a:off x="0" y="0"/>
              <a:ext cx="2768600" cy="3200400"/>
            </a:xfrm>
            <a:custGeom>
              <a:avLst/>
              <a:gdLst/>
              <a:ahLst/>
              <a:cxnLst/>
              <a:rect r="r" b="b" t="t" l="l"/>
              <a:pathLst>
                <a:path h="3200400" w="2768600">
                  <a:moveTo>
                    <a:pt x="2768600" y="3200400"/>
                  </a:moveTo>
                  <a:lnTo>
                    <a:pt x="0" y="3200400"/>
                  </a:lnTo>
                  <a:lnTo>
                    <a:pt x="0" y="0"/>
                  </a:lnTo>
                  <a:lnTo>
                    <a:pt x="2768600" y="0"/>
                  </a:lnTo>
                  <a:lnTo>
                    <a:pt x="2768600" y="3200400"/>
                  </a:lnTo>
                  <a:close/>
                </a:path>
              </a:pathLst>
            </a:custGeom>
            <a:blipFill>
              <a:blip r:embed="rId17"/>
              <a:stretch>
                <a:fillRect l="0" t="-76" r="0" b="-76"/>
              </a:stretch>
            </a:blipFill>
          </p:spPr>
        </p:sp>
      </p:grpSp>
      <p:sp>
        <p:nvSpPr>
          <p:cNvPr name="Freeform 27" id="27"/>
          <p:cNvSpPr/>
          <p:nvPr/>
        </p:nvSpPr>
        <p:spPr>
          <a:xfrm flipH="false" flipV="false" rot="0">
            <a:off x="12238666" y="2638096"/>
            <a:ext cx="593653" cy="593653"/>
          </a:xfrm>
          <a:custGeom>
            <a:avLst/>
            <a:gdLst/>
            <a:ahLst/>
            <a:cxnLst/>
            <a:rect r="r" b="b" t="t" l="l"/>
            <a:pathLst>
              <a:path h="593653" w="593653">
                <a:moveTo>
                  <a:pt x="0" y="0"/>
                </a:moveTo>
                <a:lnTo>
                  <a:pt x="593653" y="0"/>
                </a:lnTo>
                <a:lnTo>
                  <a:pt x="593653" y="593653"/>
                </a:lnTo>
                <a:lnTo>
                  <a:pt x="0" y="593653"/>
                </a:lnTo>
                <a:lnTo>
                  <a:pt x="0" y="0"/>
                </a:lnTo>
                <a:close/>
              </a:path>
            </a:pathLst>
          </a:custGeom>
          <a:blipFill>
            <a:blip r:embed="rId21"/>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5400000">
            <a:off x="4000500" y="-4000500"/>
            <a:ext cx="10287000" cy="18288000"/>
          </a:xfrm>
          <a:custGeom>
            <a:avLst/>
            <a:gdLst/>
            <a:ahLst/>
            <a:cxnLst/>
            <a:rect r="r" b="b" t="t" l="l"/>
            <a:pathLst>
              <a:path h="18288000" w="10287000">
                <a:moveTo>
                  <a:pt x="10287000" y="18288000"/>
                </a:moveTo>
                <a:lnTo>
                  <a:pt x="10287000" y="0"/>
                </a:lnTo>
                <a:lnTo>
                  <a:pt x="0" y="0"/>
                </a:lnTo>
                <a:lnTo>
                  <a:pt x="0" y="18288000"/>
                </a:lnTo>
                <a:lnTo>
                  <a:pt x="10287000" y="18288000"/>
                </a:lnTo>
                <a:close/>
              </a:path>
            </a:pathLst>
          </a:custGeom>
          <a:blipFill>
            <a:blip r:embed="rId2"/>
            <a:stretch>
              <a:fillRect l="-21166" t="0" r="-21166" b="0"/>
            </a:stretch>
          </a:blipFill>
        </p:spPr>
      </p:sp>
      <p:sp>
        <p:nvSpPr>
          <p:cNvPr name="Freeform 3" id="3"/>
          <p:cNvSpPr/>
          <p:nvPr/>
        </p:nvSpPr>
        <p:spPr>
          <a:xfrm flipH="false" flipV="false" rot="0">
            <a:off x="7646189" y="8176936"/>
            <a:ext cx="2719231" cy="2110064"/>
          </a:xfrm>
          <a:custGeom>
            <a:avLst/>
            <a:gdLst/>
            <a:ahLst/>
            <a:cxnLst/>
            <a:rect r="r" b="b" t="t" l="l"/>
            <a:pathLst>
              <a:path h="2110064" w="2719231">
                <a:moveTo>
                  <a:pt x="0" y="0"/>
                </a:moveTo>
                <a:lnTo>
                  <a:pt x="2719230" y="0"/>
                </a:lnTo>
                <a:lnTo>
                  <a:pt x="2719230" y="2110064"/>
                </a:lnTo>
                <a:lnTo>
                  <a:pt x="0" y="211006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a:grpSpLocks noChangeAspect="true"/>
          </p:cNvGrpSpPr>
          <p:nvPr/>
        </p:nvGrpSpPr>
        <p:grpSpPr>
          <a:xfrm rot="63740">
            <a:off x="9581647" y="-232960"/>
            <a:ext cx="7200870" cy="11266502"/>
            <a:chOff x="0" y="0"/>
            <a:chExt cx="3774440" cy="5905500"/>
          </a:xfrm>
        </p:grpSpPr>
        <p:sp>
          <p:nvSpPr>
            <p:cNvPr name="Freeform 5" id="5"/>
            <p:cNvSpPr/>
            <p:nvPr/>
          </p:nvSpPr>
          <p:spPr>
            <a:xfrm flipH="false" flipV="false" rot="0">
              <a:off x="105410" y="52070"/>
              <a:ext cx="1764030" cy="2813050"/>
            </a:xfrm>
            <a:custGeom>
              <a:avLst/>
              <a:gdLst/>
              <a:ahLst/>
              <a:cxnLst/>
              <a:rect r="r" b="b" t="t" l="l"/>
              <a:pathLst>
                <a:path h="2813050" w="1764030">
                  <a:moveTo>
                    <a:pt x="1764030" y="2813050"/>
                  </a:moveTo>
                  <a:lnTo>
                    <a:pt x="0" y="2813050"/>
                  </a:lnTo>
                  <a:lnTo>
                    <a:pt x="0" y="0"/>
                  </a:lnTo>
                  <a:lnTo>
                    <a:pt x="1764030" y="0"/>
                  </a:lnTo>
                  <a:lnTo>
                    <a:pt x="1764030" y="2813050"/>
                  </a:lnTo>
                  <a:close/>
                </a:path>
              </a:pathLst>
            </a:custGeom>
            <a:blipFill>
              <a:blip r:embed="rId5"/>
              <a:stretch>
                <a:fillRect l="-9727" t="0" r="-9727" b="0"/>
              </a:stretch>
            </a:blipFill>
          </p:spPr>
        </p:sp>
        <p:sp>
          <p:nvSpPr>
            <p:cNvPr name="Freeform 6" id="6"/>
            <p:cNvSpPr/>
            <p:nvPr/>
          </p:nvSpPr>
          <p:spPr>
            <a:xfrm flipH="false" flipV="false" rot="0">
              <a:off x="1905000" y="52070"/>
              <a:ext cx="1764030" cy="2813050"/>
            </a:xfrm>
            <a:custGeom>
              <a:avLst/>
              <a:gdLst/>
              <a:ahLst/>
              <a:cxnLst/>
              <a:rect r="r" b="b" t="t" l="l"/>
              <a:pathLst>
                <a:path h="2813050" w="1764030">
                  <a:moveTo>
                    <a:pt x="1764030" y="2813050"/>
                  </a:moveTo>
                  <a:lnTo>
                    <a:pt x="0" y="2813050"/>
                  </a:lnTo>
                  <a:lnTo>
                    <a:pt x="0" y="0"/>
                  </a:lnTo>
                  <a:lnTo>
                    <a:pt x="1764030" y="0"/>
                  </a:lnTo>
                  <a:lnTo>
                    <a:pt x="1764030" y="2813050"/>
                  </a:lnTo>
                  <a:close/>
                </a:path>
              </a:pathLst>
            </a:custGeom>
            <a:blipFill>
              <a:blip r:embed="rId6"/>
              <a:stretch>
                <a:fillRect l="0" t="-4887" r="0" b="-4887"/>
              </a:stretch>
            </a:blipFill>
          </p:spPr>
        </p:sp>
        <p:sp>
          <p:nvSpPr>
            <p:cNvPr name="Freeform 7" id="7"/>
            <p:cNvSpPr/>
            <p:nvPr/>
          </p:nvSpPr>
          <p:spPr>
            <a:xfrm flipH="false" flipV="false" rot="0">
              <a:off x="105410" y="2900680"/>
              <a:ext cx="1764030" cy="2813050"/>
            </a:xfrm>
            <a:custGeom>
              <a:avLst/>
              <a:gdLst/>
              <a:ahLst/>
              <a:cxnLst/>
              <a:rect r="r" b="b" t="t" l="l"/>
              <a:pathLst>
                <a:path h="2813050" w="1764030">
                  <a:moveTo>
                    <a:pt x="1764030" y="2813050"/>
                  </a:moveTo>
                  <a:lnTo>
                    <a:pt x="0" y="2813050"/>
                  </a:lnTo>
                  <a:lnTo>
                    <a:pt x="0" y="0"/>
                  </a:lnTo>
                  <a:lnTo>
                    <a:pt x="1764030" y="0"/>
                  </a:lnTo>
                  <a:lnTo>
                    <a:pt x="1764030" y="2813050"/>
                  </a:lnTo>
                  <a:close/>
                </a:path>
              </a:pathLst>
            </a:custGeom>
            <a:blipFill>
              <a:blip r:embed="rId7"/>
              <a:stretch>
                <a:fillRect l="-9800" t="0" r="-9800" b="0"/>
              </a:stretch>
            </a:blipFill>
          </p:spPr>
        </p:sp>
        <p:sp>
          <p:nvSpPr>
            <p:cNvPr name="Freeform 8" id="8"/>
            <p:cNvSpPr/>
            <p:nvPr/>
          </p:nvSpPr>
          <p:spPr>
            <a:xfrm flipH="false" flipV="false" rot="0">
              <a:off x="1905000" y="2900680"/>
              <a:ext cx="1764030" cy="2813050"/>
            </a:xfrm>
            <a:custGeom>
              <a:avLst/>
              <a:gdLst/>
              <a:ahLst/>
              <a:cxnLst/>
              <a:rect r="r" b="b" t="t" l="l"/>
              <a:pathLst>
                <a:path h="2813050" w="1764030">
                  <a:moveTo>
                    <a:pt x="1764030" y="2813050"/>
                  </a:moveTo>
                  <a:lnTo>
                    <a:pt x="0" y="2813050"/>
                  </a:lnTo>
                  <a:lnTo>
                    <a:pt x="0" y="0"/>
                  </a:lnTo>
                  <a:lnTo>
                    <a:pt x="1764030" y="0"/>
                  </a:lnTo>
                  <a:lnTo>
                    <a:pt x="1764030" y="2813050"/>
                  </a:lnTo>
                  <a:close/>
                </a:path>
              </a:pathLst>
            </a:custGeom>
            <a:blipFill>
              <a:blip r:embed="rId8"/>
              <a:stretch>
                <a:fillRect l="-56311" t="0" r="-56311" b="0"/>
              </a:stretch>
            </a:blipFill>
          </p:spPr>
        </p:sp>
        <p:sp>
          <p:nvSpPr>
            <p:cNvPr name="Freeform 9" id="9"/>
            <p:cNvSpPr/>
            <p:nvPr/>
          </p:nvSpPr>
          <p:spPr>
            <a:xfrm flipH="false" flipV="false" rot="0">
              <a:off x="0" y="0"/>
              <a:ext cx="3774440" cy="5905500"/>
            </a:xfrm>
            <a:custGeom>
              <a:avLst/>
              <a:gdLst/>
              <a:ahLst/>
              <a:cxnLst/>
              <a:rect r="r" b="b" t="t" l="l"/>
              <a:pathLst>
                <a:path h="5905500" w="3774440">
                  <a:moveTo>
                    <a:pt x="3774440" y="5905500"/>
                  </a:moveTo>
                  <a:lnTo>
                    <a:pt x="0" y="5905500"/>
                  </a:lnTo>
                  <a:lnTo>
                    <a:pt x="0" y="0"/>
                  </a:lnTo>
                  <a:lnTo>
                    <a:pt x="3774440" y="0"/>
                  </a:lnTo>
                  <a:lnTo>
                    <a:pt x="3774440" y="5905500"/>
                  </a:lnTo>
                  <a:close/>
                </a:path>
              </a:pathLst>
            </a:custGeom>
            <a:blipFill>
              <a:blip r:embed="rId9"/>
              <a:stretch>
                <a:fillRect l="0" t="-30" r="0" b="-30"/>
              </a:stretch>
            </a:blipFill>
          </p:spPr>
        </p:sp>
      </p:grpSp>
      <p:sp>
        <p:nvSpPr>
          <p:cNvPr name="Freeform 10" id="10"/>
          <p:cNvSpPr/>
          <p:nvPr/>
        </p:nvSpPr>
        <p:spPr>
          <a:xfrm flipH="false" flipV="false" rot="0">
            <a:off x="9144000" y="5806057"/>
            <a:ext cx="666195" cy="661925"/>
          </a:xfrm>
          <a:custGeom>
            <a:avLst/>
            <a:gdLst/>
            <a:ahLst/>
            <a:cxnLst/>
            <a:rect r="r" b="b" t="t" l="l"/>
            <a:pathLst>
              <a:path h="661925" w="666195">
                <a:moveTo>
                  <a:pt x="0" y="0"/>
                </a:moveTo>
                <a:lnTo>
                  <a:pt x="666195" y="0"/>
                </a:lnTo>
                <a:lnTo>
                  <a:pt x="666195" y="661925"/>
                </a:lnTo>
                <a:lnTo>
                  <a:pt x="0" y="661925"/>
                </a:lnTo>
                <a:lnTo>
                  <a:pt x="0" y="0"/>
                </a:lnTo>
                <a:close/>
              </a:path>
            </a:pathLst>
          </a:custGeom>
          <a:blipFill>
            <a:blip r:embed="rId10"/>
            <a:stretch>
              <a:fillRect l="0" t="0" r="0" b="0"/>
            </a:stretch>
          </a:blipFill>
        </p:spPr>
      </p:sp>
      <p:sp>
        <p:nvSpPr>
          <p:cNvPr name="Freeform 11" id="11"/>
          <p:cNvSpPr/>
          <p:nvPr/>
        </p:nvSpPr>
        <p:spPr>
          <a:xfrm flipH="false" flipV="false" rot="-1030197">
            <a:off x="16135156" y="844774"/>
            <a:ext cx="1508595" cy="1600631"/>
          </a:xfrm>
          <a:custGeom>
            <a:avLst/>
            <a:gdLst/>
            <a:ahLst/>
            <a:cxnLst/>
            <a:rect r="r" b="b" t="t" l="l"/>
            <a:pathLst>
              <a:path h="1600631" w="1508595">
                <a:moveTo>
                  <a:pt x="0" y="0"/>
                </a:moveTo>
                <a:lnTo>
                  <a:pt x="1508595" y="0"/>
                </a:lnTo>
                <a:lnTo>
                  <a:pt x="1508595" y="1600631"/>
                </a:lnTo>
                <a:lnTo>
                  <a:pt x="0" y="160063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2" id="12"/>
          <p:cNvSpPr/>
          <p:nvPr/>
        </p:nvSpPr>
        <p:spPr>
          <a:xfrm flipH="false" flipV="false" rot="0">
            <a:off x="16379915" y="130813"/>
            <a:ext cx="506424" cy="526955"/>
          </a:xfrm>
          <a:custGeom>
            <a:avLst/>
            <a:gdLst/>
            <a:ahLst/>
            <a:cxnLst/>
            <a:rect r="r" b="b" t="t" l="l"/>
            <a:pathLst>
              <a:path h="526955" w="506424">
                <a:moveTo>
                  <a:pt x="0" y="0"/>
                </a:moveTo>
                <a:lnTo>
                  <a:pt x="506424" y="0"/>
                </a:lnTo>
                <a:lnTo>
                  <a:pt x="506424" y="526954"/>
                </a:lnTo>
                <a:lnTo>
                  <a:pt x="0" y="526954"/>
                </a:lnTo>
                <a:lnTo>
                  <a:pt x="0" y="0"/>
                </a:lnTo>
                <a:close/>
              </a:path>
            </a:pathLst>
          </a:custGeom>
          <a:blipFill>
            <a:blip r:embed="rId13"/>
            <a:stretch>
              <a:fillRect l="0" t="0" r="0" b="0"/>
            </a:stretch>
          </a:blipFill>
        </p:spPr>
      </p:sp>
      <p:grpSp>
        <p:nvGrpSpPr>
          <p:cNvPr name="Group 13" id="13"/>
          <p:cNvGrpSpPr/>
          <p:nvPr/>
        </p:nvGrpSpPr>
        <p:grpSpPr>
          <a:xfrm rot="0">
            <a:off x="16055119" y="4792795"/>
            <a:ext cx="1477686" cy="1373667"/>
            <a:chOff x="0" y="0"/>
            <a:chExt cx="1970248" cy="1831556"/>
          </a:xfrm>
        </p:grpSpPr>
        <p:sp>
          <p:nvSpPr>
            <p:cNvPr name="Freeform 14" id="14"/>
            <p:cNvSpPr/>
            <p:nvPr/>
          </p:nvSpPr>
          <p:spPr>
            <a:xfrm flipH="false" flipV="false" rot="1429903">
              <a:off x="290247" y="121904"/>
              <a:ext cx="760178" cy="742901"/>
            </a:xfrm>
            <a:custGeom>
              <a:avLst/>
              <a:gdLst/>
              <a:ahLst/>
              <a:cxnLst/>
              <a:rect r="r" b="b" t="t" l="l"/>
              <a:pathLst>
                <a:path h="742901" w="760178">
                  <a:moveTo>
                    <a:pt x="0" y="0"/>
                  </a:moveTo>
                  <a:lnTo>
                    <a:pt x="760178" y="0"/>
                  </a:lnTo>
                  <a:lnTo>
                    <a:pt x="760178" y="742901"/>
                  </a:lnTo>
                  <a:lnTo>
                    <a:pt x="0" y="742901"/>
                  </a:lnTo>
                  <a:lnTo>
                    <a:pt x="0" y="0"/>
                  </a:lnTo>
                  <a:close/>
                </a:path>
              </a:pathLst>
            </a:custGeom>
            <a:blipFill>
              <a:blip r:embed="rId14"/>
              <a:stretch>
                <a:fillRect l="0" t="0" r="0" b="0"/>
              </a:stretch>
            </a:blipFill>
          </p:spPr>
        </p:sp>
        <p:sp>
          <p:nvSpPr>
            <p:cNvPr name="Freeform 15" id="15"/>
            <p:cNvSpPr/>
            <p:nvPr/>
          </p:nvSpPr>
          <p:spPr>
            <a:xfrm flipH="false" flipV="false" rot="1429903">
              <a:off x="1092393" y="764285"/>
              <a:ext cx="760178" cy="742901"/>
            </a:xfrm>
            <a:custGeom>
              <a:avLst/>
              <a:gdLst/>
              <a:ahLst/>
              <a:cxnLst/>
              <a:rect r="r" b="b" t="t" l="l"/>
              <a:pathLst>
                <a:path h="742901" w="760178">
                  <a:moveTo>
                    <a:pt x="0" y="0"/>
                  </a:moveTo>
                  <a:lnTo>
                    <a:pt x="760178" y="0"/>
                  </a:lnTo>
                  <a:lnTo>
                    <a:pt x="760178" y="742900"/>
                  </a:lnTo>
                  <a:lnTo>
                    <a:pt x="0" y="742900"/>
                  </a:lnTo>
                  <a:lnTo>
                    <a:pt x="0" y="0"/>
                  </a:lnTo>
                  <a:close/>
                </a:path>
              </a:pathLst>
            </a:custGeom>
            <a:blipFill>
              <a:blip r:embed="rId14"/>
              <a:stretch>
                <a:fillRect l="0" t="0" r="0" b="0"/>
              </a:stretch>
            </a:blipFill>
          </p:spPr>
        </p:sp>
        <p:sp>
          <p:nvSpPr>
            <p:cNvPr name="Freeform 16" id="16"/>
            <p:cNvSpPr/>
            <p:nvPr/>
          </p:nvSpPr>
          <p:spPr>
            <a:xfrm flipH="false" flipV="false" rot="1105655">
              <a:off x="99349" y="973785"/>
              <a:ext cx="776017" cy="754461"/>
            </a:xfrm>
            <a:custGeom>
              <a:avLst/>
              <a:gdLst/>
              <a:ahLst/>
              <a:cxnLst/>
              <a:rect r="r" b="b" t="t" l="l"/>
              <a:pathLst>
                <a:path h="754461" w="776017">
                  <a:moveTo>
                    <a:pt x="0" y="0"/>
                  </a:moveTo>
                  <a:lnTo>
                    <a:pt x="776018" y="0"/>
                  </a:lnTo>
                  <a:lnTo>
                    <a:pt x="776018" y="754462"/>
                  </a:lnTo>
                  <a:lnTo>
                    <a:pt x="0" y="754462"/>
                  </a:lnTo>
                  <a:lnTo>
                    <a:pt x="0" y="0"/>
                  </a:lnTo>
                  <a:close/>
                </a:path>
              </a:pathLst>
            </a:custGeom>
            <a:blipFill>
              <a:blip r:embed="rId15"/>
              <a:stretch>
                <a:fillRect l="0" t="0" r="0" b="0"/>
              </a:stretch>
            </a:blipFill>
          </p:spPr>
        </p:sp>
      </p:grpSp>
      <p:sp>
        <p:nvSpPr>
          <p:cNvPr name="Freeform 17" id="17"/>
          <p:cNvSpPr/>
          <p:nvPr/>
        </p:nvSpPr>
        <p:spPr>
          <a:xfrm flipH="false" flipV="false" rot="-3060262">
            <a:off x="8246889" y="146275"/>
            <a:ext cx="738834" cy="759744"/>
          </a:xfrm>
          <a:custGeom>
            <a:avLst/>
            <a:gdLst/>
            <a:ahLst/>
            <a:cxnLst/>
            <a:rect r="r" b="b" t="t" l="l"/>
            <a:pathLst>
              <a:path h="759744" w="738834">
                <a:moveTo>
                  <a:pt x="0" y="0"/>
                </a:moveTo>
                <a:lnTo>
                  <a:pt x="738834" y="0"/>
                </a:lnTo>
                <a:lnTo>
                  <a:pt x="738834" y="759745"/>
                </a:lnTo>
                <a:lnTo>
                  <a:pt x="0" y="759745"/>
                </a:lnTo>
                <a:lnTo>
                  <a:pt x="0" y="0"/>
                </a:lnTo>
                <a:close/>
              </a:path>
            </a:pathLst>
          </a:custGeom>
          <a:blipFill>
            <a:blip r:embed="rId16"/>
            <a:stretch>
              <a:fillRect l="0" t="0" r="0" b="0"/>
            </a:stretch>
          </a:blipFill>
        </p:spPr>
      </p:sp>
      <p:sp>
        <p:nvSpPr>
          <p:cNvPr name="Freeform 18" id="18"/>
          <p:cNvSpPr/>
          <p:nvPr/>
        </p:nvSpPr>
        <p:spPr>
          <a:xfrm flipH="false" flipV="false" rot="0">
            <a:off x="15113654" y="4109062"/>
            <a:ext cx="1266261" cy="1034438"/>
          </a:xfrm>
          <a:custGeom>
            <a:avLst/>
            <a:gdLst/>
            <a:ahLst/>
            <a:cxnLst/>
            <a:rect r="r" b="b" t="t" l="l"/>
            <a:pathLst>
              <a:path h="1034438" w="1266261">
                <a:moveTo>
                  <a:pt x="0" y="0"/>
                </a:moveTo>
                <a:lnTo>
                  <a:pt x="1266261" y="0"/>
                </a:lnTo>
                <a:lnTo>
                  <a:pt x="1266261" y="1034438"/>
                </a:lnTo>
                <a:lnTo>
                  <a:pt x="0" y="1034438"/>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9" id="19"/>
          <p:cNvSpPr/>
          <p:nvPr/>
        </p:nvSpPr>
        <p:spPr>
          <a:xfrm flipH="false" flipV="false" rot="-1022347">
            <a:off x="8278690" y="854472"/>
            <a:ext cx="1454227" cy="745292"/>
          </a:xfrm>
          <a:custGeom>
            <a:avLst/>
            <a:gdLst/>
            <a:ahLst/>
            <a:cxnLst/>
            <a:rect r="r" b="b" t="t" l="l"/>
            <a:pathLst>
              <a:path h="745292" w="1454227">
                <a:moveTo>
                  <a:pt x="0" y="0"/>
                </a:moveTo>
                <a:lnTo>
                  <a:pt x="1454228" y="0"/>
                </a:lnTo>
                <a:lnTo>
                  <a:pt x="1454228" y="745292"/>
                </a:lnTo>
                <a:lnTo>
                  <a:pt x="0" y="745292"/>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TextBox 20" id="20"/>
          <p:cNvSpPr txBox="true"/>
          <p:nvPr/>
        </p:nvSpPr>
        <p:spPr>
          <a:xfrm rot="-389781">
            <a:off x="13211449" y="5941098"/>
            <a:ext cx="2255498" cy="628086"/>
          </a:xfrm>
          <a:prstGeom prst="rect">
            <a:avLst/>
          </a:prstGeom>
        </p:spPr>
        <p:txBody>
          <a:bodyPr anchor="t" rtlCol="false" tIns="0" lIns="0" bIns="0" rIns="0">
            <a:spAutoFit/>
          </a:bodyPr>
          <a:lstStyle/>
          <a:p>
            <a:pPr algn="ctr" marL="0" indent="0" lvl="0">
              <a:lnSpc>
                <a:spcPts val="2318"/>
              </a:lnSpc>
            </a:pPr>
            <a:r>
              <a:rPr lang="en-US" sz="2366">
                <a:solidFill>
                  <a:srgbClr val="DD1A1B"/>
                </a:solidFill>
                <a:latin typeface="Bryndan Write"/>
                <a:ea typeface="Bryndan Write"/>
                <a:cs typeface="Bryndan Write"/>
                <a:sym typeface="Bryndan Write"/>
              </a:rPr>
              <a:t>GOLF EXPERT~!!! (NOT REALLY)</a:t>
            </a:r>
          </a:p>
        </p:txBody>
      </p:sp>
      <p:sp>
        <p:nvSpPr>
          <p:cNvPr name="TextBox 21" id="21"/>
          <p:cNvSpPr txBox="true"/>
          <p:nvPr/>
        </p:nvSpPr>
        <p:spPr>
          <a:xfrm rot="0">
            <a:off x="1028700" y="968378"/>
            <a:ext cx="6977599" cy="9423267"/>
          </a:xfrm>
          <a:prstGeom prst="rect">
            <a:avLst/>
          </a:prstGeom>
        </p:spPr>
        <p:txBody>
          <a:bodyPr anchor="t" rtlCol="false" tIns="0" lIns="0" bIns="0" rIns="0">
            <a:spAutoFit/>
          </a:bodyPr>
          <a:lstStyle/>
          <a:p>
            <a:pPr algn="l">
              <a:lnSpc>
                <a:spcPts val="3275"/>
              </a:lnSpc>
            </a:pPr>
            <a:r>
              <a:rPr lang="en-US" sz="2579" spc="128">
                <a:solidFill>
                  <a:srgbClr val="000000"/>
                </a:solidFill>
                <a:latin typeface="Open Sauce"/>
                <a:ea typeface="Open Sauce"/>
                <a:cs typeface="Open Sauce"/>
                <a:sym typeface="Open Sauce"/>
              </a:rPr>
              <a:t>Because I was able to venture out and try something different, it has broadened my perspective on the way I view things that I don’t know much about. One big takeaway from this trip is that sports are all in what you make them.  I didn’t hate sports beforehand, I just never understood the true impact behind them and why people gather in big crowds, wait in long lines, and cheer so passionately for their favorite players and teams. Now, after seeing the Wimbledon Championships and the British Grand Prix in person, I completely understand.  I may not be the number one tennis or racing fan (yet) but I definitely will continue to keep up with these sports more beyond this trip. I have such a higher respect for them now that I know what exactly goes into these events.</a:t>
            </a:r>
          </a:p>
          <a:p>
            <a:pPr algn="l">
              <a:lnSpc>
                <a:spcPts val="3275"/>
              </a:lnSpc>
            </a:pPr>
          </a:p>
          <a:p>
            <a:pPr algn="l" marL="0" indent="0" lvl="1">
              <a:lnSpc>
                <a:spcPts val="3275"/>
              </a:lnSpc>
              <a:spcBef>
                <a:spcPct val="0"/>
              </a:spcBef>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5400000">
            <a:off x="4000500" y="-4000500"/>
            <a:ext cx="10287000" cy="18288000"/>
          </a:xfrm>
          <a:custGeom>
            <a:avLst/>
            <a:gdLst/>
            <a:ahLst/>
            <a:cxnLst/>
            <a:rect r="r" b="b" t="t" l="l"/>
            <a:pathLst>
              <a:path h="18288000" w="10287000">
                <a:moveTo>
                  <a:pt x="10287000" y="18288000"/>
                </a:moveTo>
                <a:lnTo>
                  <a:pt x="10287000" y="0"/>
                </a:lnTo>
                <a:lnTo>
                  <a:pt x="0" y="0"/>
                </a:lnTo>
                <a:lnTo>
                  <a:pt x="0" y="18288000"/>
                </a:lnTo>
                <a:lnTo>
                  <a:pt x="10287000" y="18288000"/>
                </a:lnTo>
                <a:close/>
              </a:path>
            </a:pathLst>
          </a:custGeom>
          <a:blipFill>
            <a:blip r:embed="rId2"/>
            <a:stretch>
              <a:fillRect l="-21166" t="0" r="-21166" b="0"/>
            </a:stretch>
          </a:blipFill>
        </p:spPr>
      </p:sp>
      <p:grpSp>
        <p:nvGrpSpPr>
          <p:cNvPr name="Group 3" id="3"/>
          <p:cNvGrpSpPr/>
          <p:nvPr/>
        </p:nvGrpSpPr>
        <p:grpSpPr>
          <a:xfrm rot="0">
            <a:off x="-1371278" y="9756752"/>
            <a:ext cx="21030555" cy="810824"/>
            <a:chOff x="0" y="0"/>
            <a:chExt cx="28040740" cy="1081098"/>
          </a:xfrm>
        </p:grpSpPr>
        <p:sp>
          <p:nvSpPr>
            <p:cNvPr name="Freeform 4" id="4"/>
            <p:cNvSpPr/>
            <p:nvPr/>
          </p:nvSpPr>
          <p:spPr>
            <a:xfrm flipH="false" flipV="false" rot="5400000">
              <a:off x="4132908" y="-4132908"/>
              <a:ext cx="1081098" cy="9346913"/>
            </a:xfrm>
            <a:custGeom>
              <a:avLst/>
              <a:gdLst/>
              <a:ahLst/>
              <a:cxnLst/>
              <a:rect r="r" b="b" t="t" l="l"/>
              <a:pathLst>
                <a:path h="9346913" w="1081098">
                  <a:moveTo>
                    <a:pt x="0" y="0"/>
                  </a:moveTo>
                  <a:lnTo>
                    <a:pt x="1081098" y="0"/>
                  </a:lnTo>
                  <a:lnTo>
                    <a:pt x="1081098" y="9346914"/>
                  </a:lnTo>
                  <a:lnTo>
                    <a:pt x="0" y="9346914"/>
                  </a:lnTo>
                  <a:lnTo>
                    <a:pt x="0" y="0"/>
                  </a:lnTo>
                  <a:close/>
                </a:path>
              </a:pathLst>
            </a:custGeom>
            <a:blipFill>
              <a:blip r:embed="rId3">
                <a:extLst>
                  <a:ext uri="{96DAC541-7B7A-43D3-8B79-37D633B846F1}">
                    <asvg:svgBlip xmlns:asvg="http://schemas.microsoft.com/office/drawing/2016/SVG/main" r:embed="rId4"/>
                  </a:ext>
                </a:extLst>
              </a:blip>
              <a:stretch>
                <a:fillRect l="0" t="0" r="-385734" b="0"/>
              </a:stretch>
            </a:blipFill>
          </p:spPr>
        </p:sp>
        <p:sp>
          <p:nvSpPr>
            <p:cNvPr name="Freeform 5" id="5"/>
            <p:cNvSpPr/>
            <p:nvPr/>
          </p:nvSpPr>
          <p:spPr>
            <a:xfrm flipH="false" flipV="false" rot="5400000">
              <a:off x="13479821" y="-4132908"/>
              <a:ext cx="1081098" cy="9346913"/>
            </a:xfrm>
            <a:custGeom>
              <a:avLst/>
              <a:gdLst/>
              <a:ahLst/>
              <a:cxnLst/>
              <a:rect r="r" b="b" t="t" l="l"/>
              <a:pathLst>
                <a:path h="9346913" w="1081098">
                  <a:moveTo>
                    <a:pt x="0" y="0"/>
                  </a:moveTo>
                  <a:lnTo>
                    <a:pt x="1081098" y="0"/>
                  </a:lnTo>
                  <a:lnTo>
                    <a:pt x="1081098" y="9346914"/>
                  </a:lnTo>
                  <a:lnTo>
                    <a:pt x="0" y="9346914"/>
                  </a:lnTo>
                  <a:lnTo>
                    <a:pt x="0" y="0"/>
                  </a:lnTo>
                  <a:close/>
                </a:path>
              </a:pathLst>
            </a:custGeom>
            <a:blipFill>
              <a:blip r:embed="rId3">
                <a:extLst>
                  <a:ext uri="{96DAC541-7B7A-43D3-8B79-37D633B846F1}">
                    <asvg:svgBlip xmlns:asvg="http://schemas.microsoft.com/office/drawing/2016/SVG/main" r:embed="rId4"/>
                  </a:ext>
                </a:extLst>
              </a:blip>
              <a:stretch>
                <a:fillRect l="0" t="0" r="-385734" b="0"/>
              </a:stretch>
            </a:blipFill>
          </p:spPr>
        </p:sp>
        <p:sp>
          <p:nvSpPr>
            <p:cNvPr name="Freeform 6" id="6"/>
            <p:cNvSpPr/>
            <p:nvPr/>
          </p:nvSpPr>
          <p:spPr>
            <a:xfrm flipH="false" flipV="false" rot="5400000">
              <a:off x="22826734" y="-4132908"/>
              <a:ext cx="1081098" cy="9346913"/>
            </a:xfrm>
            <a:custGeom>
              <a:avLst/>
              <a:gdLst/>
              <a:ahLst/>
              <a:cxnLst/>
              <a:rect r="r" b="b" t="t" l="l"/>
              <a:pathLst>
                <a:path h="9346913" w="1081098">
                  <a:moveTo>
                    <a:pt x="0" y="0"/>
                  </a:moveTo>
                  <a:lnTo>
                    <a:pt x="1081099" y="0"/>
                  </a:lnTo>
                  <a:lnTo>
                    <a:pt x="1081099" y="9346914"/>
                  </a:lnTo>
                  <a:lnTo>
                    <a:pt x="0" y="9346914"/>
                  </a:lnTo>
                  <a:lnTo>
                    <a:pt x="0" y="0"/>
                  </a:lnTo>
                  <a:close/>
                </a:path>
              </a:pathLst>
            </a:custGeom>
            <a:blipFill>
              <a:blip r:embed="rId3">
                <a:extLst>
                  <a:ext uri="{96DAC541-7B7A-43D3-8B79-37D633B846F1}">
                    <asvg:svgBlip xmlns:asvg="http://schemas.microsoft.com/office/drawing/2016/SVG/main" r:embed="rId4"/>
                  </a:ext>
                </a:extLst>
              </a:blip>
              <a:stretch>
                <a:fillRect l="0" t="0" r="-385734" b="0"/>
              </a:stretch>
            </a:blipFill>
          </p:spPr>
        </p:sp>
      </p:grpSp>
      <p:sp>
        <p:nvSpPr>
          <p:cNvPr name="Freeform 7" id="7"/>
          <p:cNvSpPr/>
          <p:nvPr/>
        </p:nvSpPr>
        <p:spPr>
          <a:xfrm flipH="false" flipV="false" rot="377805">
            <a:off x="16613121" y="1164025"/>
            <a:ext cx="2579105" cy="2025770"/>
          </a:xfrm>
          <a:custGeom>
            <a:avLst/>
            <a:gdLst/>
            <a:ahLst/>
            <a:cxnLst/>
            <a:rect r="r" b="b" t="t" l="l"/>
            <a:pathLst>
              <a:path h="2025770" w="2579105">
                <a:moveTo>
                  <a:pt x="0" y="0"/>
                </a:moveTo>
                <a:lnTo>
                  <a:pt x="2579105" y="0"/>
                </a:lnTo>
                <a:lnTo>
                  <a:pt x="2579105" y="2025770"/>
                </a:lnTo>
                <a:lnTo>
                  <a:pt x="0" y="202577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889295">
            <a:off x="15658036" y="1577162"/>
            <a:ext cx="762946" cy="793710"/>
          </a:xfrm>
          <a:custGeom>
            <a:avLst/>
            <a:gdLst/>
            <a:ahLst/>
            <a:cxnLst/>
            <a:rect r="r" b="b" t="t" l="l"/>
            <a:pathLst>
              <a:path h="793710" w="762946">
                <a:moveTo>
                  <a:pt x="0" y="0"/>
                </a:moveTo>
                <a:lnTo>
                  <a:pt x="762946" y="0"/>
                </a:lnTo>
                <a:lnTo>
                  <a:pt x="762946" y="793710"/>
                </a:lnTo>
                <a:lnTo>
                  <a:pt x="0" y="793710"/>
                </a:lnTo>
                <a:lnTo>
                  <a:pt x="0" y="0"/>
                </a:lnTo>
                <a:close/>
              </a:path>
            </a:pathLst>
          </a:custGeom>
          <a:blipFill>
            <a:blip r:embed="rId7"/>
            <a:stretch>
              <a:fillRect l="0" t="0" r="0" b="0"/>
            </a:stretch>
          </a:blipFill>
        </p:spPr>
      </p:sp>
      <p:grpSp>
        <p:nvGrpSpPr>
          <p:cNvPr name="Group 9" id="9"/>
          <p:cNvGrpSpPr>
            <a:grpSpLocks noChangeAspect="true"/>
          </p:cNvGrpSpPr>
          <p:nvPr/>
        </p:nvGrpSpPr>
        <p:grpSpPr>
          <a:xfrm rot="466341">
            <a:off x="10321988" y="2457086"/>
            <a:ext cx="7184677" cy="6344538"/>
            <a:chOff x="0" y="0"/>
            <a:chExt cx="4625594" cy="4084701"/>
          </a:xfrm>
        </p:grpSpPr>
        <p:sp>
          <p:nvSpPr>
            <p:cNvPr name="Freeform 10" id="10"/>
            <p:cNvSpPr/>
            <p:nvPr/>
          </p:nvSpPr>
          <p:spPr>
            <a:xfrm flipH="false" flipV="false" rot="0">
              <a:off x="76775" y="67448"/>
              <a:ext cx="4472027" cy="3932925"/>
            </a:xfrm>
            <a:custGeom>
              <a:avLst/>
              <a:gdLst/>
              <a:ahLst/>
              <a:cxnLst/>
              <a:rect r="r" b="b" t="t" l="l"/>
              <a:pathLst>
                <a:path h="3932925" w="4472027">
                  <a:moveTo>
                    <a:pt x="2230053" y="733287"/>
                  </a:moveTo>
                  <a:cubicBezTo>
                    <a:pt x="2238435" y="722111"/>
                    <a:pt x="2245547" y="713094"/>
                    <a:pt x="2252151" y="703696"/>
                  </a:cubicBezTo>
                  <a:cubicBezTo>
                    <a:pt x="2340797" y="576950"/>
                    <a:pt x="2432364" y="452744"/>
                    <a:pt x="2542727" y="343524"/>
                  </a:cubicBezTo>
                  <a:cubicBezTo>
                    <a:pt x="2658551" y="228970"/>
                    <a:pt x="2785170" y="130164"/>
                    <a:pt x="2936935" y="67172"/>
                  </a:cubicBezTo>
                  <a:cubicBezTo>
                    <a:pt x="3121339" y="-9282"/>
                    <a:pt x="3310696" y="-17664"/>
                    <a:pt x="3503863" y="27802"/>
                  </a:cubicBezTo>
                  <a:cubicBezTo>
                    <a:pt x="3713921" y="77332"/>
                    <a:pt x="3905564" y="163692"/>
                    <a:pt x="4067235" y="309615"/>
                  </a:cubicBezTo>
                  <a:cubicBezTo>
                    <a:pt x="4236399" y="462269"/>
                    <a:pt x="4342190" y="653404"/>
                    <a:pt x="4405055" y="869939"/>
                  </a:cubicBezTo>
                  <a:cubicBezTo>
                    <a:pt x="4454839" y="1041262"/>
                    <a:pt x="4478588" y="1216268"/>
                    <a:pt x="4470460" y="1394703"/>
                  </a:cubicBezTo>
                  <a:cubicBezTo>
                    <a:pt x="4455220" y="1724776"/>
                    <a:pt x="4336475" y="2015225"/>
                    <a:pt x="4127814" y="2269479"/>
                  </a:cubicBezTo>
                  <a:cubicBezTo>
                    <a:pt x="4004497" y="2419847"/>
                    <a:pt x="3862003" y="2551419"/>
                    <a:pt x="3713921" y="2676514"/>
                  </a:cubicBezTo>
                  <a:cubicBezTo>
                    <a:pt x="3511483" y="2847710"/>
                    <a:pt x="3304473" y="3013191"/>
                    <a:pt x="3102162" y="3184514"/>
                  </a:cubicBezTo>
                  <a:cubicBezTo>
                    <a:pt x="2815523" y="3427338"/>
                    <a:pt x="2531424" y="3673210"/>
                    <a:pt x="2246182" y="3917685"/>
                  </a:cubicBezTo>
                  <a:cubicBezTo>
                    <a:pt x="2240340" y="3922638"/>
                    <a:pt x="2234244" y="3927337"/>
                    <a:pt x="2227259" y="3932925"/>
                  </a:cubicBezTo>
                  <a:cubicBezTo>
                    <a:pt x="2205669" y="3908668"/>
                    <a:pt x="2185094" y="3885173"/>
                    <a:pt x="2164013" y="3862059"/>
                  </a:cubicBezTo>
                  <a:cubicBezTo>
                    <a:pt x="1987737" y="3668003"/>
                    <a:pt x="1788982" y="3498713"/>
                    <a:pt x="1581337" y="3339835"/>
                  </a:cubicBezTo>
                  <a:cubicBezTo>
                    <a:pt x="1358325" y="3169401"/>
                    <a:pt x="1132265" y="3002904"/>
                    <a:pt x="909888" y="2831581"/>
                  </a:cubicBezTo>
                  <a:cubicBezTo>
                    <a:pt x="721928" y="2686801"/>
                    <a:pt x="545525" y="2528813"/>
                    <a:pt x="395538" y="2343520"/>
                  </a:cubicBezTo>
                  <a:cubicBezTo>
                    <a:pt x="218754" y="2125207"/>
                    <a:pt x="89722" y="1882383"/>
                    <a:pt x="33207" y="1606031"/>
                  </a:cubicBezTo>
                  <a:cubicBezTo>
                    <a:pt x="-46930" y="1213982"/>
                    <a:pt x="15935" y="844539"/>
                    <a:pt x="244027" y="513704"/>
                  </a:cubicBezTo>
                  <a:cubicBezTo>
                    <a:pt x="429320" y="245226"/>
                    <a:pt x="690178" y="81015"/>
                    <a:pt x="1013266" y="25643"/>
                  </a:cubicBezTo>
                  <a:cubicBezTo>
                    <a:pt x="1272473" y="-18680"/>
                    <a:pt x="1511106" y="41518"/>
                    <a:pt x="1728911" y="186933"/>
                  </a:cubicBezTo>
                  <a:cubicBezTo>
                    <a:pt x="1870770" y="281675"/>
                    <a:pt x="1986975" y="403341"/>
                    <a:pt x="2090226" y="537834"/>
                  </a:cubicBezTo>
                  <a:cubicBezTo>
                    <a:pt x="2132644" y="593079"/>
                    <a:pt x="2171506" y="651245"/>
                    <a:pt x="2212019" y="708014"/>
                  </a:cubicBezTo>
                  <a:cubicBezTo>
                    <a:pt x="2217353" y="715634"/>
                    <a:pt x="2222814" y="723127"/>
                    <a:pt x="2230053" y="733287"/>
                  </a:cubicBezTo>
                  <a:close/>
                </a:path>
              </a:pathLst>
            </a:custGeom>
            <a:blipFill>
              <a:blip r:embed="rId8"/>
              <a:stretch>
                <a:fillRect l="-16000" t="0" r="-16000" b="0"/>
              </a:stretch>
            </a:blipFill>
          </p:spPr>
        </p:sp>
        <p:sp>
          <p:nvSpPr>
            <p:cNvPr name="Freeform 11" id="11"/>
            <p:cNvSpPr/>
            <p:nvPr/>
          </p:nvSpPr>
          <p:spPr>
            <a:xfrm flipH="false" flipV="false" rot="0">
              <a:off x="0" y="0"/>
              <a:ext cx="4625594" cy="4084701"/>
            </a:xfrm>
            <a:custGeom>
              <a:avLst/>
              <a:gdLst/>
              <a:ahLst/>
              <a:cxnLst/>
              <a:rect r="r" b="b" t="t" l="l"/>
              <a:pathLst>
                <a:path h="4084701" w="4625594">
                  <a:moveTo>
                    <a:pt x="4625594" y="4084701"/>
                  </a:moveTo>
                  <a:lnTo>
                    <a:pt x="0" y="4084701"/>
                  </a:lnTo>
                  <a:lnTo>
                    <a:pt x="0" y="0"/>
                  </a:lnTo>
                  <a:lnTo>
                    <a:pt x="4625594" y="0"/>
                  </a:lnTo>
                  <a:lnTo>
                    <a:pt x="4625594" y="4084701"/>
                  </a:lnTo>
                  <a:close/>
                </a:path>
              </a:pathLst>
            </a:custGeom>
            <a:blipFill>
              <a:blip r:embed="rId9"/>
              <a:stretch>
                <a:fillRect l="0" t="0" r="0" b="-77"/>
              </a:stretch>
            </a:blipFill>
          </p:spPr>
        </p:sp>
      </p:grpSp>
      <p:sp>
        <p:nvSpPr>
          <p:cNvPr name="Freeform 12" id="12"/>
          <p:cNvSpPr/>
          <p:nvPr/>
        </p:nvSpPr>
        <p:spPr>
          <a:xfrm flipH="false" flipV="false" rot="0">
            <a:off x="16679282" y="9078183"/>
            <a:ext cx="578772" cy="602236"/>
          </a:xfrm>
          <a:custGeom>
            <a:avLst/>
            <a:gdLst/>
            <a:ahLst/>
            <a:cxnLst/>
            <a:rect r="r" b="b" t="t" l="l"/>
            <a:pathLst>
              <a:path h="602236" w="578772">
                <a:moveTo>
                  <a:pt x="0" y="0"/>
                </a:moveTo>
                <a:lnTo>
                  <a:pt x="578772" y="0"/>
                </a:lnTo>
                <a:lnTo>
                  <a:pt x="578772" y="602235"/>
                </a:lnTo>
                <a:lnTo>
                  <a:pt x="0" y="602235"/>
                </a:lnTo>
                <a:lnTo>
                  <a:pt x="0" y="0"/>
                </a:lnTo>
                <a:close/>
              </a:path>
            </a:pathLst>
          </a:custGeom>
          <a:blipFill>
            <a:blip r:embed="rId10"/>
            <a:stretch>
              <a:fillRect l="0" t="0" r="0" b="0"/>
            </a:stretch>
          </a:blipFill>
        </p:spPr>
      </p:sp>
      <p:sp>
        <p:nvSpPr>
          <p:cNvPr name="Freeform 13" id="13"/>
          <p:cNvSpPr/>
          <p:nvPr/>
        </p:nvSpPr>
        <p:spPr>
          <a:xfrm flipH="false" flipV="false" rot="0">
            <a:off x="17618207" y="6837753"/>
            <a:ext cx="769638" cy="774635"/>
          </a:xfrm>
          <a:custGeom>
            <a:avLst/>
            <a:gdLst/>
            <a:ahLst/>
            <a:cxnLst/>
            <a:rect r="r" b="b" t="t" l="l"/>
            <a:pathLst>
              <a:path h="774635" w="769638">
                <a:moveTo>
                  <a:pt x="0" y="0"/>
                </a:moveTo>
                <a:lnTo>
                  <a:pt x="769638" y="0"/>
                </a:lnTo>
                <a:lnTo>
                  <a:pt x="769638" y="774635"/>
                </a:lnTo>
                <a:lnTo>
                  <a:pt x="0" y="774635"/>
                </a:lnTo>
                <a:lnTo>
                  <a:pt x="0" y="0"/>
                </a:lnTo>
                <a:close/>
              </a:path>
            </a:pathLst>
          </a:custGeom>
          <a:blipFill>
            <a:blip r:embed="rId11"/>
            <a:stretch>
              <a:fillRect l="0" t="0" r="0" b="0"/>
            </a:stretch>
          </a:blipFill>
        </p:spPr>
      </p:sp>
      <p:sp>
        <p:nvSpPr>
          <p:cNvPr name="Freeform 14" id="14"/>
          <p:cNvSpPr/>
          <p:nvPr/>
        </p:nvSpPr>
        <p:spPr>
          <a:xfrm flipH="false" flipV="false" rot="-1733618">
            <a:off x="11243894" y="8774201"/>
            <a:ext cx="625333" cy="607963"/>
          </a:xfrm>
          <a:custGeom>
            <a:avLst/>
            <a:gdLst/>
            <a:ahLst/>
            <a:cxnLst/>
            <a:rect r="r" b="b" t="t" l="l"/>
            <a:pathLst>
              <a:path h="607963" w="625333">
                <a:moveTo>
                  <a:pt x="0" y="0"/>
                </a:moveTo>
                <a:lnTo>
                  <a:pt x="625333" y="0"/>
                </a:lnTo>
                <a:lnTo>
                  <a:pt x="625333" y="607963"/>
                </a:lnTo>
                <a:lnTo>
                  <a:pt x="0" y="607963"/>
                </a:lnTo>
                <a:lnTo>
                  <a:pt x="0" y="0"/>
                </a:lnTo>
                <a:close/>
              </a:path>
            </a:pathLst>
          </a:custGeom>
          <a:blipFill>
            <a:blip r:embed="rId12"/>
            <a:stretch>
              <a:fillRect l="0" t="0" r="0" b="0"/>
            </a:stretch>
          </a:blipFill>
        </p:spPr>
      </p:sp>
      <p:sp>
        <p:nvSpPr>
          <p:cNvPr name="Freeform 15" id="15"/>
          <p:cNvSpPr/>
          <p:nvPr/>
        </p:nvSpPr>
        <p:spPr>
          <a:xfrm flipH="false" flipV="false" rot="-6503048">
            <a:off x="9405685" y="6002792"/>
            <a:ext cx="1804244" cy="1145695"/>
          </a:xfrm>
          <a:custGeom>
            <a:avLst/>
            <a:gdLst/>
            <a:ahLst/>
            <a:cxnLst/>
            <a:rect r="r" b="b" t="t" l="l"/>
            <a:pathLst>
              <a:path h="1145695" w="1804244">
                <a:moveTo>
                  <a:pt x="0" y="0"/>
                </a:moveTo>
                <a:lnTo>
                  <a:pt x="1804244" y="0"/>
                </a:lnTo>
                <a:lnTo>
                  <a:pt x="1804244" y="1145694"/>
                </a:lnTo>
                <a:lnTo>
                  <a:pt x="0" y="1145694"/>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6" id="16"/>
          <p:cNvSpPr txBox="true"/>
          <p:nvPr/>
        </p:nvSpPr>
        <p:spPr>
          <a:xfrm rot="0">
            <a:off x="0" y="715527"/>
            <a:ext cx="11977185" cy="2732265"/>
          </a:xfrm>
          <a:prstGeom prst="rect">
            <a:avLst/>
          </a:prstGeom>
        </p:spPr>
        <p:txBody>
          <a:bodyPr anchor="t" rtlCol="false" tIns="0" lIns="0" bIns="0" rIns="0">
            <a:spAutoFit/>
          </a:bodyPr>
          <a:lstStyle/>
          <a:p>
            <a:pPr algn="ctr">
              <a:lnSpc>
                <a:spcPts val="9764"/>
              </a:lnSpc>
            </a:pPr>
            <a:r>
              <a:rPr lang="en-US" b="true" sz="8565" spc="531">
                <a:solidFill>
                  <a:srgbClr val="000000"/>
                </a:solidFill>
                <a:latin typeface="Agrandir Grand Medium"/>
                <a:ea typeface="Agrandir Grand Medium"/>
                <a:cs typeface="Agrandir Grand Medium"/>
                <a:sym typeface="Agrandir Grand Medium"/>
              </a:rPr>
              <a:t>MY NEWFOUND</a:t>
            </a:r>
          </a:p>
          <a:p>
            <a:pPr algn="ctr">
              <a:lnSpc>
                <a:spcPts val="9764"/>
              </a:lnSpc>
            </a:pPr>
            <a:r>
              <a:rPr lang="en-US" b="true" sz="8564" spc="531">
                <a:solidFill>
                  <a:srgbClr val="000000"/>
                </a:solidFill>
                <a:latin typeface="Agrandir Grand Medium"/>
                <a:ea typeface="Agrandir Grand Medium"/>
                <a:cs typeface="Agrandir Grand Medium"/>
                <a:sym typeface="Agrandir Grand Medium"/>
              </a:rPr>
              <a:t>COMMUNITY</a:t>
            </a:r>
          </a:p>
        </p:txBody>
      </p:sp>
      <p:sp>
        <p:nvSpPr>
          <p:cNvPr name="TextBox 17" id="17"/>
          <p:cNvSpPr txBox="true"/>
          <p:nvPr/>
        </p:nvSpPr>
        <p:spPr>
          <a:xfrm rot="0">
            <a:off x="1382424" y="3492958"/>
            <a:ext cx="8097255" cy="4082339"/>
          </a:xfrm>
          <a:prstGeom prst="rect">
            <a:avLst/>
          </a:prstGeom>
        </p:spPr>
        <p:txBody>
          <a:bodyPr anchor="t" rtlCol="false" tIns="0" lIns="0" bIns="0" rIns="0">
            <a:spAutoFit/>
          </a:bodyPr>
          <a:lstStyle/>
          <a:p>
            <a:pPr algn="ctr" marL="0" indent="0" lvl="1">
              <a:lnSpc>
                <a:spcPts val="3276"/>
              </a:lnSpc>
              <a:spcBef>
                <a:spcPct val="0"/>
              </a:spcBef>
            </a:pPr>
            <a:r>
              <a:rPr lang="en-US" sz="2579" spc="128">
                <a:solidFill>
                  <a:srgbClr val="000000"/>
                </a:solidFill>
                <a:latin typeface="Open Sauce"/>
                <a:ea typeface="Open Sauce"/>
                <a:cs typeface="Open Sauce"/>
                <a:sym typeface="Open Sauce"/>
              </a:rPr>
              <a:t>The Manship Global Sports Showcase allowed me to meet and bond with people over a subject I never thought I would have an interest in. Through this sports-filled journey, I was able to make meaningful friendships with the team which allowed me to broaden my perspective on the industry of sports and build a sense of community, and at the end of the day that is what being a sports fan is all about.</a:t>
            </a:r>
          </a:p>
        </p:txBody>
      </p:sp>
      <p:grpSp>
        <p:nvGrpSpPr>
          <p:cNvPr name="Group 18" id="18"/>
          <p:cNvGrpSpPr/>
          <p:nvPr/>
        </p:nvGrpSpPr>
        <p:grpSpPr>
          <a:xfrm rot="233197">
            <a:off x="14053767" y="8421556"/>
            <a:ext cx="2893164" cy="739541"/>
            <a:chOff x="0" y="0"/>
            <a:chExt cx="3857552" cy="986055"/>
          </a:xfrm>
        </p:grpSpPr>
        <p:sp>
          <p:nvSpPr>
            <p:cNvPr name="AutoShape 19" id="19"/>
            <p:cNvSpPr/>
            <p:nvPr/>
          </p:nvSpPr>
          <p:spPr>
            <a:xfrm rot="-36101">
              <a:off x="4860" y="20178"/>
              <a:ext cx="3847833" cy="945699"/>
            </a:xfrm>
            <a:prstGeom prst="rect">
              <a:avLst/>
            </a:prstGeom>
            <a:solidFill>
              <a:srgbClr val="F66FB8"/>
            </a:solidFill>
          </p:spPr>
        </p:sp>
        <p:sp>
          <p:nvSpPr>
            <p:cNvPr name="TextBox 20" id="20"/>
            <p:cNvSpPr txBox="true"/>
            <p:nvPr/>
          </p:nvSpPr>
          <p:spPr>
            <a:xfrm rot="-36101">
              <a:off x="153784" y="266493"/>
              <a:ext cx="3554686" cy="441069"/>
            </a:xfrm>
            <a:prstGeom prst="rect">
              <a:avLst/>
            </a:prstGeom>
          </p:spPr>
          <p:txBody>
            <a:bodyPr anchor="t" rtlCol="false" tIns="0" lIns="0" bIns="0" rIns="0">
              <a:spAutoFit/>
            </a:bodyPr>
            <a:lstStyle/>
            <a:p>
              <a:pPr algn="ctr" marL="0" indent="0" lvl="0">
                <a:lnSpc>
                  <a:spcPts val="2748"/>
                </a:lnSpc>
              </a:pPr>
              <a:r>
                <a:rPr lang="en-US" sz="2164" spc="123">
                  <a:solidFill>
                    <a:srgbClr val="000000"/>
                  </a:solidFill>
                  <a:latin typeface="Open Sauce"/>
                  <a:ea typeface="Open Sauce"/>
                  <a:cs typeface="Open Sauce"/>
                  <a:sym typeface="Open Sauce"/>
                </a:rPr>
                <a:t>#GEAUXMANSHIP</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DAGtv3JcYn8</dc:identifier>
  <dcterms:modified xsi:type="dcterms:W3CDTF">2011-08-01T06:04:30Z</dcterms:modified>
  <cp:revision>1</cp:revision>
  <dc:title>Lawson Personal Project</dc:title>
</cp:coreProperties>
</file>